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303" r:id="rId4"/>
    <p:sldId id="268" r:id="rId5"/>
    <p:sldId id="272" r:id="rId6"/>
    <p:sldId id="278" r:id="rId7"/>
    <p:sldId id="302" r:id="rId8"/>
    <p:sldId id="282" r:id="rId9"/>
    <p:sldId id="285" r:id="rId10"/>
    <p:sldId id="293" r:id="rId11"/>
    <p:sldId id="298" r:id="rId12"/>
    <p:sldId id="297"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D8839-F3B1-48D6-8026-BAF5625AC7A3}" type="datetimeFigureOut">
              <a:rPr lang="en-US" smtClean="0"/>
              <a:pPr/>
              <a:t>9/23/2017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12E341-6F22-4B88-B0BB-82F54BB4B7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BBFB4E-51BF-4116-AB88-0DF19EBA2DBB}"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FB4E-51BF-4116-AB88-0DF19EBA2DBB}"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FB4E-51BF-4116-AB88-0DF19EBA2DBB}"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BFB4E-51BF-4116-AB88-0DF19EBA2DBB}"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BFB4E-51BF-4116-AB88-0DF19EBA2DBB}"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BBFB4E-51BF-4116-AB88-0DF19EBA2DBB}"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BFB4E-51BF-4116-AB88-0DF19EBA2DBB}" type="datetimeFigureOut">
              <a:rPr lang="en-US" smtClean="0"/>
              <a:pPr/>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BBFB4E-51BF-4116-AB88-0DF19EBA2DBB}" type="datetimeFigureOut">
              <a:rPr lang="en-US" smtClean="0"/>
              <a:pPr/>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BFB4E-51BF-4116-AB88-0DF19EBA2DBB}" type="datetimeFigureOut">
              <a:rPr lang="en-US" smtClean="0"/>
              <a:pPr/>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BFB4E-51BF-4116-AB88-0DF19EBA2DBB}"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BFB4E-51BF-4116-AB88-0DF19EBA2DBB}"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65A-D317-44BA-B51A-AE1A04FE94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BFB4E-51BF-4116-AB88-0DF19EBA2DBB}" type="datetimeFigureOut">
              <a:rPr lang="en-US" smtClean="0"/>
              <a:pPr/>
              <a:t>9/23/2017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6465A-D317-44BA-B51A-AE1A04FE94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image" Target="../media/image1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Ti&#234;&#769;t%2027-%20CD%208%20-%20Quy&#234;&#768;n%20t&#432;&#803;%20do%20ng&#244;n%20lu&#226;&#803;n%20(%20Vi&#234;n).ppt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505200"/>
          </a:xfrm>
        </p:spPr>
        <p:txBody>
          <a:bodyPr>
            <a:normAutofit fontScale="90000"/>
          </a:bodyPr>
          <a:lstStyle/>
          <a:p>
            <a:r>
              <a:rPr lang="en-US" i="1" dirty="0" smtClean="0"/>
              <a:t/>
            </a:r>
            <a:br>
              <a:rPr lang="en-US" i="1" dirty="0" smtClean="0"/>
            </a:br>
            <a:r>
              <a:rPr lang="en-US" b="1" i="1" dirty="0" err="1" smtClean="0">
                <a:solidFill>
                  <a:schemeClr val="accent1"/>
                </a:solidFill>
                <a:latin typeface="Times New Roman" pitchFamily="18" charset="0"/>
                <a:cs typeface="Times New Roman" pitchFamily="18" charset="0"/>
              </a:rPr>
              <a:t>Nhiệt</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liệt</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chào</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mừng</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các</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thầy</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cô</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giáo</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vê</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dư</a:t>
            </a:r>
            <a:r>
              <a:rPr lang="en-US" b="1" i="1" dirty="0" smtClean="0">
                <a:solidFill>
                  <a:schemeClr val="accent1"/>
                </a:solidFill>
                <a:latin typeface="Times New Roman" pitchFamily="18" charset="0"/>
                <a:cs typeface="Times New Roman" pitchFamily="18" charset="0"/>
              </a:rPr>
              <a:t>̣ </a:t>
            </a:r>
            <a:r>
              <a:rPr lang="en-US" b="1" i="1" dirty="0" err="1" smtClean="0">
                <a:solidFill>
                  <a:schemeClr val="accent1"/>
                </a:solidFill>
                <a:latin typeface="Times New Roman" pitchFamily="18" charset="0"/>
                <a:cs typeface="Times New Roman" pitchFamily="18" charset="0"/>
              </a:rPr>
              <a:t>giơ</a:t>
            </a:r>
            <a:r>
              <a:rPr lang="en-US" b="1" i="1" dirty="0" smtClean="0">
                <a:solidFill>
                  <a:schemeClr val="accent1"/>
                </a:solidFill>
                <a:latin typeface="Times New Roman" pitchFamily="18" charset="0"/>
                <a:cs typeface="Times New Roman" pitchFamily="18" charset="0"/>
              </a:rPr>
              <a:t>̀ </a:t>
            </a:r>
            <a:r>
              <a:rPr lang="en-US" b="1" i="1" dirty="0" smtClean="0">
                <a:solidFill>
                  <a:srgbClr val="C00000"/>
                </a:solidFill>
                <a:latin typeface="Times New Roman" pitchFamily="18" charset="0"/>
                <a:cs typeface="Times New Roman" pitchFamily="18" charset="0"/>
              </a:rPr>
              <a:t/>
            </a:r>
            <a:br>
              <a:rPr lang="en-US" b="1" i="1" dirty="0" smtClean="0">
                <a:solidFill>
                  <a:srgbClr val="C00000"/>
                </a:solidFill>
                <a:latin typeface="Times New Roman" pitchFamily="18" charset="0"/>
                <a:cs typeface="Times New Roman" pitchFamily="18" charset="0"/>
              </a:rPr>
            </a:br>
            <a:r>
              <a:rPr lang="en-US" sz="4900" b="1" i="1" dirty="0" err="1">
                <a:solidFill>
                  <a:srgbClr val="C00000"/>
                </a:solidFill>
                <a:latin typeface="Times New Roman" pitchFamily="18" charset="0"/>
                <a:cs typeface="Times New Roman" pitchFamily="18" charset="0"/>
              </a:rPr>
              <a:t>M</a:t>
            </a:r>
            <a:r>
              <a:rPr lang="en-US" sz="4900" b="1" i="1" dirty="0" err="1" smtClean="0">
                <a:solidFill>
                  <a:srgbClr val="C00000"/>
                </a:solidFill>
                <a:latin typeface="Times New Roman" pitchFamily="18" charset="0"/>
                <a:cs typeface="Times New Roman" pitchFamily="18" charset="0"/>
              </a:rPr>
              <a:t>ôn</a:t>
            </a:r>
            <a:r>
              <a:rPr lang="en-US" sz="4900" b="1" i="1" dirty="0" smtClean="0">
                <a:solidFill>
                  <a:srgbClr val="C00000"/>
                </a:solidFill>
                <a:latin typeface="Times New Roman" pitchFamily="18" charset="0"/>
                <a:cs typeface="Times New Roman" pitchFamily="18" charset="0"/>
              </a:rPr>
              <a:t> : </a:t>
            </a:r>
            <a:r>
              <a:rPr lang="en-US" sz="4900" b="1" i="1" dirty="0" err="1" smtClean="0">
                <a:solidFill>
                  <a:srgbClr val="C00000"/>
                </a:solidFill>
                <a:latin typeface="Times New Roman" pitchFamily="18" charset="0"/>
                <a:cs typeface="Times New Roman" pitchFamily="18" charset="0"/>
              </a:rPr>
              <a:t>Giáo</a:t>
            </a:r>
            <a:r>
              <a:rPr lang="en-US" sz="4900" b="1" i="1" dirty="0" smtClean="0">
                <a:solidFill>
                  <a:srgbClr val="C00000"/>
                </a:solidFill>
                <a:latin typeface="Times New Roman" pitchFamily="18" charset="0"/>
                <a:cs typeface="Times New Roman" pitchFamily="18" charset="0"/>
              </a:rPr>
              <a:t> </a:t>
            </a:r>
            <a:r>
              <a:rPr lang="en-US" sz="4900" b="1" i="1" dirty="0" err="1" smtClean="0">
                <a:solidFill>
                  <a:srgbClr val="C00000"/>
                </a:solidFill>
                <a:latin typeface="Times New Roman" pitchFamily="18" charset="0"/>
                <a:cs typeface="Times New Roman" pitchFamily="18" charset="0"/>
              </a:rPr>
              <a:t>dục</a:t>
            </a:r>
            <a:r>
              <a:rPr lang="en-US" sz="4900" b="1" i="1" dirty="0" smtClean="0">
                <a:solidFill>
                  <a:srgbClr val="C00000"/>
                </a:solidFill>
                <a:latin typeface="Times New Roman" pitchFamily="18" charset="0"/>
                <a:cs typeface="Times New Roman" pitchFamily="18" charset="0"/>
              </a:rPr>
              <a:t> </a:t>
            </a:r>
            <a:r>
              <a:rPr lang="en-US" sz="4900" b="1" i="1" dirty="0" err="1" smtClean="0">
                <a:solidFill>
                  <a:srgbClr val="C00000"/>
                </a:solidFill>
                <a:latin typeface="Times New Roman" pitchFamily="18" charset="0"/>
                <a:cs typeface="Times New Roman" pitchFamily="18" charset="0"/>
              </a:rPr>
              <a:t>công</a:t>
            </a:r>
            <a:r>
              <a:rPr lang="en-US" sz="4900" b="1" i="1" dirty="0" smtClean="0">
                <a:solidFill>
                  <a:srgbClr val="C00000"/>
                </a:solidFill>
                <a:latin typeface="Times New Roman" pitchFamily="18" charset="0"/>
                <a:cs typeface="Times New Roman" pitchFamily="18" charset="0"/>
              </a:rPr>
              <a:t> </a:t>
            </a:r>
            <a:r>
              <a:rPr lang="en-US" sz="4900" b="1" i="1" dirty="0" err="1" smtClean="0">
                <a:solidFill>
                  <a:srgbClr val="C00000"/>
                </a:solidFill>
                <a:latin typeface="Times New Roman" pitchFamily="18" charset="0"/>
                <a:cs typeface="Times New Roman" pitchFamily="18" charset="0"/>
              </a:rPr>
              <a:t>dân</a:t>
            </a:r>
            <a:r>
              <a:rPr lang="en-US" b="1" i="1" dirty="0" smtClean="0">
                <a:solidFill>
                  <a:srgbClr val="C00000"/>
                </a:solidFill>
                <a:latin typeface="Times New Roman" pitchFamily="18" charset="0"/>
                <a:cs typeface="Times New Roman" pitchFamily="18" charset="0"/>
              </a:rPr>
              <a:t/>
            </a:r>
            <a:br>
              <a:rPr lang="en-US" b="1" i="1" dirty="0" smtClean="0">
                <a:solidFill>
                  <a:srgbClr val="C00000"/>
                </a:solidFill>
                <a:latin typeface="Times New Roman" pitchFamily="18" charset="0"/>
                <a:cs typeface="Times New Roman" pitchFamily="18" charset="0"/>
              </a:rPr>
            </a:br>
            <a:r>
              <a:rPr lang="en-US" b="1" i="1" dirty="0" smtClean="0">
                <a:solidFill>
                  <a:srgbClr val="C00000"/>
                </a:solidFill>
                <a:latin typeface="Times New Roman" pitchFamily="18" charset="0"/>
                <a:cs typeface="Times New Roman" pitchFamily="18" charset="0"/>
              </a:rPr>
              <a:t> </a:t>
            </a:r>
            <a:r>
              <a:rPr lang="en-US" b="1" i="1" dirty="0" err="1">
                <a:solidFill>
                  <a:srgbClr val="C00000"/>
                </a:solidFill>
                <a:latin typeface="Times New Roman" pitchFamily="18" charset="0"/>
                <a:cs typeface="Times New Roman" pitchFamily="18" charset="0"/>
              </a:rPr>
              <a:t>L</a:t>
            </a:r>
            <a:r>
              <a:rPr lang="en-US" b="1" i="1" dirty="0" err="1" smtClean="0">
                <a:solidFill>
                  <a:srgbClr val="C00000"/>
                </a:solidFill>
                <a:latin typeface="Times New Roman" pitchFamily="18" charset="0"/>
                <a:cs typeface="Times New Roman" pitchFamily="18" charset="0"/>
              </a:rPr>
              <a:t>ớp</a:t>
            </a:r>
            <a:r>
              <a:rPr lang="en-US" b="1" i="1" dirty="0" smtClean="0">
                <a:solidFill>
                  <a:srgbClr val="C00000"/>
                </a:solidFill>
                <a:latin typeface="Times New Roman" pitchFamily="18" charset="0"/>
                <a:cs typeface="Times New Roman" pitchFamily="18" charset="0"/>
              </a:rPr>
              <a:t> 8A2</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762000" y="3886200"/>
            <a:ext cx="7010400" cy="1752600"/>
          </a:xfrm>
        </p:spPr>
        <p:txBody>
          <a:bodyPr/>
          <a:lstStyle/>
          <a:p>
            <a:r>
              <a:rPr lang="en-US" dirty="0" err="1" smtClean="0">
                <a:solidFill>
                  <a:schemeClr val="tx1"/>
                </a:solidFill>
                <a:latin typeface="Times New Roman" pitchFamily="18" charset="0"/>
                <a:cs typeface="Times New Roman" pitchFamily="18" charset="0"/>
              </a:rPr>
              <a:t>Giáo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thực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hiện</a:t>
            </a:r>
            <a:r>
              <a:rPr lang="en-US" dirty="0" smtClean="0">
                <a:solidFill>
                  <a:schemeClr val="tx1"/>
                </a:solidFill>
                <a:latin typeface="Times New Roman" pitchFamily="18" charset="0"/>
                <a:cs typeface="Times New Roman" pitchFamily="18" charset="0"/>
              </a:rPr>
              <a:t> : </a:t>
            </a:r>
            <a:r>
              <a:rPr lang="en-US" sz="4000" dirty="0" smtClean="0">
                <a:solidFill>
                  <a:schemeClr val="tx1"/>
                </a:solidFill>
                <a:latin typeface="Times New Roman" pitchFamily="18" charset="0"/>
                <a:cs typeface="Times New Roman" pitchFamily="18" charset="0"/>
              </a:rPr>
              <a:t>Kim </a:t>
            </a:r>
            <a:r>
              <a:rPr lang="en-US" sz="4000" dirty="0" err="1" smtClean="0">
                <a:solidFill>
                  <a:schemeClr val="tx1"/>
                </a:solidFill>
                <a:latin typeface="Times New Roman" pitchFamily="18" charset="0"/>
                <a:cs typeface="Times New Roman" pitchFamily="18" charset="0"/>
              </a:rPr>
              <a:t>Thi</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Viên</a:t>
            </a:r>
            <a:endParaRPr lang="en-US" sz="4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124200" y="533400"/>
            <a:ext cx="533400" cy="3657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2948" name="AutoShape 4" descr="Papyrus">
            <a:hlinkClick r:id="" action="ppaction://noaction" highlightClick="1"/>
          </p:cNvPr>
          <p:cNvSpPr>
            <a:spLocks noChangeArrowheads="1"/>
          </p:cNvSpPr>
          <p:nvPr/>
        </p:nvSpPr>
        <p:spPr bwMode="auto">
          <a:xfrm>
            <a:off x="293688" y="3740150"/>
            <a:ext cx="415925" cy="411163"/>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8</a:t>
            </a:r>
          </a:p>
        </p:txBody>
      </p:sp>
      <p:pic>
        <p:nvPicPr>
          <p:cNvPr id="82949" name="Picture 5" descr="Earth-14-june"/>
          <p:cNvPicPr>
            <a:picLocks noChangeAspect="1" noChangeArrowheads="1" noCrop="1"/>
          </p:cNvPicPr>
          <p:nvPr/>
        </p:nvPicPr>
        <p:blipFill>
          <a:blip r:embed="rId3"/>
          <a:srcRect/>
          <a:stretch>
            <a:fillRect/>
          </a:stretch>
        </p:blipFill>
        <p:spPr bwMode="auto">
          <a:xfrm>
            <a:off x="7297738" y="3779838"/>
            <a:ext cx="381000" cy="381000"/>
          </a:xfrm>
          <a:prstGeom prst="rect">
            <a:avLst/>
          </a:prstGeom>
          <a:noFill/>
        </p:spPr>
      </p:pic>
      <p:grpSp>
        <p:nvGrpSpPr>
          <p:cNvPr id="2" name="Group 7"/>
          <p:cNvGrpSpPr>
            <a:grpSpLocks/>
          </p:cNvGrpSpPr>
          <p:nvPr/>
        </p:nvGrpSpPr>
        <p:grpSpPr bwMode="auto">
          <a:xfrm>
            <a:off x="1979613" y="930275"/>
            <a:ext cx="2274887" cy="461963"/>
            <a:chOff x="2195" y="2217"/>
            <a:chExt cx="1433" cy="291"/>
          </a:xfrm>
        </p:grpSpPr>
        <p:sp>
          <p:nvSpPr>
            <p:cNvPr id="82952" name="AutoShape 8">
              <a:hlinkClick r:id="" action="ppaction://noaction" highlightClick="1"/>
            </p:cNvPr>
            <p:cNvSpPr>
              <a:spLocks noChangeArrowheads="1"/>
            </p:cNvSpPr>
            <p:nvPr/>
          </p:nvSpPr>
          <p:spPr bwMode="auto">
            <a:xfrm>
              <a:off x="2195"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53" name="AutoShape 9">
              <a:hlinkClick r:id="" action="ppaction://noaction" highlightClick="1"/>
            </p:cNvPr>
            <p:cNvSpPr>
              <a:spLocks noChangeArrowheads="1"/>
            </p:cNvSpPr>
            <p:nvPr/>
          </p:nvSpPr>
          <p:spPr bwMode="auto">
            <a:xfrm>
              <a:off x="2554"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54" name="AutoShape 10">
              <a:hlinkClick r:id="" action="ppaction://noaction" highlightClick="1"/>
            </p:cNvPr>
            <p:cNvSpPr>
              <a:spLocks noChangeArrowheads="1"/>
            </p:cNvSpPr>
            <p:nvPr/>
          </p:nvSpPr>
          <p:spPr bwMode="auto">
            <a:xfrm>
              <a:off x="2911"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55" name="AutoShape 11">
              <a:hlinkClick r:id="" action="ppaction://noaction" highlightClick="1"/>
            </p:cNvPr>
            <p:cNvSpPr>
              <a:spLocks noChangeArrowheads="1"/>
            </p:cNvSpPr>
            <p:nvPr/>
          </p:nvSpPr>
          <p:spPr bwMode="auto">
            <a:xfrm>
              <a:off x="3270"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2956" name="AutoShape 12" descr="Papyrus">
            <a:hlinkClick r:id="" action="ppaction://noaction" highlightClick="1"/>
          </p:cNvPr>
          <p:cNvSpPr>
            <a:spLocks noChangeArrowheads="1"/>
          </p:cNvSpPr>
          <p:nvPr/>
        </p:nvSpPr>
        <p:spPr bwMode="auto">
          <a:xfrm>
            <a:off x="293688" y="954088"/>
            <a:ext cx="415925" cy="411162"/>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2</a:t>
            </a:r>
          </a:p>
        </p:txBody>
      </p:sp>
      <p:pic>
        <p:nvPicPr>
          <p:cNvPr id="82957" name="Picture 13" descr="Earth-14-june"/>
          <p:cNvPicPr>
            <a:picLocks noChangeAspect="1" noChangeArrowheads="1" noCrop="1"/>
          </p:cNvPicPr>
          <p:nvPr/>
        </p:nvPicPr>
        <p:blipFill>
          <a:blip r:embed="rId3"/>
          <a:srcRect/>
          <a:stretch>
            <a:fillRect/>
          </a:stretch>
        </p:blipFill>
        <p:spPr bwMode="auto">
          <a:xfrm>
            <a:off x="7240588" y="939800"/>
            <a:ext cx="381000" cy="381000"/>
          </a:xfrm>
          <a:prstGeom prst="rect">
            <a:avLst/>
          </a:prstGeom>
          <a:noFill/>
        </p:spPr>
      </p:pic>
      <p:grpSp>
        <p:nvGrpSpPr>
          <p:cNvPr id="3" name="Group 14"/>
          <p:cNvGrpSpPr>
            <a:grpSpLocks/>
          </p:cNvGrpSpPr>
          <p:nvPr/>
        </p:nvGrpSpPr>
        <p:grpSpPr bwMode="auto">
          <a:xfrm>
            <a:off x="1482725" y="2308225"/>
            <a:ext cx="2840038" cy="461963"/>
            <a:chOff x="1479" y="1818"/>
            <a:chExt cx="1789" cy="291"/>
          </a:xfrm>
        </p:grpSpPr>
        <p:sp>
          <p:nvSpPr>
            <p:cNvPr id="82959" name="AutoShape 15">
              <a:hlinkClick r:id="" action="ppaction://noaction" highlightClick="1"/>
            </p:cNvPr>
            <p:cNvSpPr>
              <a:spLocks noChangeArrowheads="1"/>
            </p:cNvSpPr>
            <p:nvPr/>
          </p:nvSpPr>
          <p:spPr bwMode="auto">
            <a:xfrm>
              <a:off x="1479"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60" name="AutoShape 16">
              <a:hlinkClick r:id="" action="ppaction://noaction" highlightClick="1"/>
            </p:cNvPr>
            <p:cNvSpPr>
              <a:spLocks noChangeArrowheads="1"/>
            </p:cNvSpPr>
            <p:nvPr/>
          </p:nvSpPr>
          <p:spPr bwMode="auto">
            <a:xfrm>
              <a:off x="1837"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61" name="AutoShape 17">
              <a:hlinkClick r:id="" action="ppaction://noaction" highlightClick="1"/>
            </p:cNvPr>
            <p:cNvSpPr>
              <a:spLocks noChangeArrowheads="1"/>
            </p:cNvSpPr>
            <p:nvPr/>
          </p:nvSpPr>
          <p:spPr bwMode="auto">
            <a:xfrm>
              <a:off x="2196"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62" name="AutoShape 18">
              <a:hlinkClick r:id="" action="ppaction://noaction" highlightClick="1"/>
            </p:cNvPr>
            <p:cNvSpPr>
              <a:spLocks noChangeArrowheads="1"/>
            </p:cNvSpPr>
            <p:nvPr/>
          </p:nvSpPr>
          <p:spPr bwMode="auto">
            <a:xfrm>
              <a:off x="2551"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63" name="AutoShape 19">
              <a:hlinkClick r:id="" action="ppaction://noaction" highlightClick="1"/>
            </p:cNvPr>
            <p:cNvSpPr>
              <a:spLocks noChangeArrowheads="1"/>
            </p:cNvSpPr>
            <p:nvPr/>
          </p:nvSpPr>
          <p:spPr bwMode="auto">
            <a:xfrm>
              <a:off x="2910"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2964" name="AutoShape 20" descr="Papyrus">
            <a:hlinkClick r:id="" action="ppaction://noaction" highlightClick="1"/>
          </p:cNvPr>
          <p:cNvSpPr>
            <a:spLocks noChangeArrowheads="1"/>
          </p:cNvSpPr>
          <p:nvPr/>
        </p:nvSpPr>
        <p:spPr bwMode="auto">
          <a:xfrm>
            <a:off x="293688" y="2330450"/>
            <a:ext cx="415925" cy="411163"/>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5</a:t>
            </a:r>
          </a:p>
        </p:txBody>
      </p:sp>
      <p:pic>
        <p:nvPicPr>
          <p:cNvPr id="82965" name="Picture 21" descr="Earth-14-june"/>
          <p:cNvPicPr>
            <a:picLocks noChangeAspect="1" noChangeArrowheads="1" noCrop="1"/>
          </p:cNvPicPr>
          <p:nvPr/>
        </p:nvPicPr>
        <p:blipFill>
          <a:blip r:embed="rId3"/>
          <a:srcRect/>
          <a:stretch>
            <a:fillRect/>
          </a:stretch>
        </p:blipFill>
        <p:spPr bwMode="auto">
          <a:xfrm>
            <a:off x="7286625" y="2351088"/>
            <a:ext cx="381000" cy="381000"/>
          </a:xfrm>
          <a:prstGeom prst="rect">
            <a:avLst/>
          </a:prstGeom>
          <a:noFill/>
        </p:spPr>
      </p:pic>
      <p:sp>
        <p:nvSpPr>
          <p:cNvPr id="82966" name="AutoShape 22" descr="Papyrus">
            <a:hlinkClick r:id="" action="ppaction://noaction" highlightClick="1"/>
          </p:cNvPr>
          <p:cNvSpPr>
            <a:spLocks noChangeArrowheads="1"/>
          </p:cNvSpPr>
          <p:nvPr/>
        </p:nvSpPr>
        <p:spPr bwMode="auto">
          <a:xfrm>
            <a:off x="296863" y="1849438"/>
            <a:ext cx="415925" cy="411162"/>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4</a:t>
            </a:r>
          </a:p>
        </p:txBody>
      </p:sp>
      <p:pic>
        <p:nvPicPr>
          <p:cNvPr id="82967" name="Picture 23" descr="Earth-14-june"/>
          <p:cNvPicPr>
            <a:picLocks noChangeAspect="1" noChangeArrowheads="1" noCrop="1"/>
          </p:cNvPicPr>
          <p:nvPr/>
        </p:nvPicPr>
        <p:blipFill>
          <a:blip r:embed="rId3"/>
          <a:srcRect/>
          <a:stretch>
            <a:fillRect/>
          </a:stretch>
        </p:blipFill>
        <p:spPr bwMode="auto">
          <a:xfrm>
            <a:off x="7253288" y="1849438"/>
            <a:ext cx="381000" cy="381000"/>
          </a:xfrm>
          <a:prstGeom prst="rect">
            <a:avLst/>
          </a:prstGeom>
          <a:noFill/>
        </p:spPr>
      </p:pic>
      <p:grpSp>
        <p:nvGrpSpPr>
          <p:cNvPr id="4" name="Group 24"/>
          <p:cNvGrpSpPr>
            <a:grpSpLocks/>
          </p:cNvGrpSpPr>
          <p:nvPr/>
        </p:nvGrpSpPr>
        <p:grpSpPr bwMode="auto">
          <a:xfrm>
            <a:off x="1427163" y="465138"/>
            <a:ext cx="3983037" cy="463550"/>
            <a:chOff x="1114" y="1012"/>
            <a:chExt cx="2509" cy="292"/>
          </a:xfrm>
        </p:grpSpPr>
        <p:sp>
          <p:nvSpPr>
            <p:cNvPr id="82969" name="AutoShape 25">
              <a:hlinkClick r:id="" action="ppaction://noaction" highlightClick="1"/>
            </p:cNvPr>
            <p:cNvSpPr>
              <a:spLocks noChangeArrowheads="1"/>
            </p:cNvSpPr>
            <p:nvPr/>
          </p:nvSpPr>
          <p:spPr bwMode="auto">
            <a:xfrm>
              <a:off x="1114"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70" name="AutoShape 26">
              <a:hlinkClick r:id="" action="ppaction://noaction" highlightClick="1"/>
            </p:cNvPr>
            <p:cNvSpPr>
              <a:spLocks noChangeArrowheads="1"/>
            </p:cNvSpPr>
            <p:nvPr/>
          </p:nvSpPr>
          <p:spPr bwMode="auto">
            <a:xfrm>
              <a:off x="1473"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71" name="AutoShape 27">
              <a:hlinkClick r:id="" action="ppaction://noaction" highlightClick="1"/>
            </p:cNvPr>
            <p:cNvSpPr>
              <a:spLocks noChangeArrowheads="1"/>
            </p:cNvSpPr>
            <p:nvPr/>
          </p:nvSpPr>
          <p:spPr bwMode="auto">
            <a:xfrm>
              <a:off x="1833"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3366"/>
                </a:solidFill>
                <a:latin typeface="Arial" charset="0"/>
              </a:endParaRPr>
            </a:p>
          </p:txBody>
        </p:sp>
        <p:sp>
          <p:nvSpPr>
            <p:cNvPr id="82972" name="AutoShape 28">
              <a:hlinkClick r:id="" action="ppaction://noaction" highlightClick="1"/>
            </p:cNvPr>
            <p:cNvSpPr>
              <a:spLocks noChangeArrowheads="1"/>
            </p:cNvSpPr>
            <p:nvPr/>
          </p:nvSpPr>
          <p:spPr bwMode="auto">
            <a:xfrm>
              <a:off x="2192"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73" name="AutoShape 29">
              <a:hlinkClick r:id="" action="ppaction://noaction" highlightClick="1"/>
            </p:cNvPr>
            <p:cNvSpPr>
              <a:spLocks noChangeArrowheads="1"/>
            </p:cNvSpPr>
            <p:nvPr/>
          </p:nvSpPr>
          <p:spPr bwMode="auto">
            <a:xfrm>
              <a:off x="2550"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74" name="AutoShape 30">
              <a:hlinkClick r:id="" action="ppaction://noaction" highlightClick="1"/>
            </p:cNvPr>
            <p:cNvSpPr>
              <a:spLocks noChangeArrowheads="1"/>
            </p:cNvSpPr>
            <p:nvPr/>
          </p:nvSpPr>
          <p:spPr bwMode="auto">
            <a:xfrm>
              <a:off x="2908"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75" name="AutoShape 31">
              <a:hlinkClick r:id="" action="ppaction://noaction" highlightClick="1"/>
            </p:cNvPr>
            <p:cNvSpPr>
              <a:spLocks noChangeArrowheads="1"/>
            </p:cNvSpPr>
            <p:nvPr/>
          </p:nvSpPr>
          <p:spPr bwMode="auto">
            <a:xfrm>
              <a:off x="3265" y="1012"/>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grpSp>
      <p:sp>
        <p:nvSpPr>
          <p:cNvPr id="82976" name="AutoShape 32" descr="Papyrus">
            <a:hlinkClick r:id="" action="ppaction://noaction" highlightClick="1"/>
          </p:cNvPr>
          <p:cNvSpPr>
            <a:spLocks noChangeArrowheads="1"/>
          </p:cNvSpPr>
          <p:nvPr/>
        </p:nvSpPr>
        <p:spPr bwMode="auto">
          <a:xfrm>
            <a:off x="304800" y="487363"/>
            <a:ext cx="415925" cy="411162"/>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dirty="0">
                <a:solidFill>
                  <a:schemeClr val="accent2"/>
                </a:solidFill>
                <a:latin typeface="Arial" charset="0"/>
              </a:rPr>
              <a:t>1</a:t>
            </a:r>
          </a:p>
        </p:txBody>
      </p:sp>
      <p:pic>
        <p:nvPicPr>
          <p:cNvPr id="82977" name="Picture 33" descr="Earth-14-june"/>
          <p:cNvPicPr>
            <a:picLocks noChangeAspect="1" noChangeArrowheads="1" noCrop="1"/>
          </p:cNvPicPr>
          <p:nvPr/>
        </p:nvPicPr>
        <p:blipFill>
          <a:blip r:embed="rId3"/>
          <a:srcRect/>
          <a:stretch>
            <a:fillRect/>
          </a:stretch>
        </p:blipFill>
        <p:spPr bwMode="auto">
          <a:xfrm>
            <a:off x="7239000" y="465138"/>
            <a:ext cx="381000" cy="381000"/>
          </a:xfrm>
          <a:prstGeom prst="rect">
            <a:avLst/>
          </a:prstGeom>
          <a:noFill/>
        </p:spPr>
      </p:pic>
      <p:grpSp>
        <p:nvGrpSpPr>
          <p:cNvPr id="5" name="Group 34"/>
          <p:cNvGrpSpPr>
            <a:grpSpLocks/>
          </p:cNvGrpSpPr>
          <p:nvPr/>
        </p:nvGrpSpPr>
        <p:grpSpPr bwMode="auto">
          <a:xfrm>
            <a:off x="2533650" y="2774950"/>
            <a:ext cx="2274888" cy="461963"/>
            <a:chOff x="2195" y="2217"/>
            <a:chExt cx="1433" cy="291"/>
          </a:xfrm>
        </p:grpSpPr>
        <p:sp>
          <p:nvSpPr>
            <p:cNvPr id="82979" name="AutoShape 35">
              <a:hlinkClick r:id="" action="ppaction://noaction" highlightClick="1"/>
            </p:cNvPr>
            <p:cNvSpPr>
              <a:spLocks noChangeArrowheads="1"/>
            </p:cNvSpPr>
            <p:nvPr/>
          </p:nvSpPr>
          <p:spPr bwMode="auto">
            <a:xfrm>
              <a:off x="2195"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80" name="AutoShape 36">
              <a:hlinkClick r:id="" action="ppaction://noaction" highlightClick="1"/>
            </p:cNvPr>
            <p:cNvSpPr>
              <a:spLocks noChangeArrowheads="1"/>
            </p:cNvSpPr>
            <p:nvPr/>
          </p:nvSpPr>
          <p:spPr bwMode="auto">
            <a:xfrm>
              <a:off x="2554"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81" name="AutoShape 37">
              <a:hlinkClick r:id="" action="ppaction://noaction" highlightClick="1"/>
            </p:cNvPr>
            <p:cNvSpPr>
              <a:spLocks noChangeArrowheads="1"/>
            </p:cNvSpPr>
            <p:nvPr/>
          </p:nvSpPr>
          <p:spPr bwMode="auto">
            <a:xfrm>
              <a:off x="2911"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82" name="AutoShape 38">
              <a:hlinkClick r:id="" action="ppaction://noaction" highlightClick="1"/>
            </p:cNvPr>
            <p:cNvSpPr>
              <a:spLocks noChangeArrowheads="1"/>
            </p:cNvSpPr>
            <p:nvPr/>
          </p:nvSpPr>
          <p:spPr bwMode="auto">
            <a:xfrm>
              <a:off x="3270"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2983" name="AutoShape 39" descr="Papyrus">
            <a:hlinkClick r:id="" action="ppaction://noaction" highlightClick="1"/>
          </p:cNvPr>
          <p:cNvSpPr>
            <a:spLocks noChangeArrowheads="1"/>
          </p:cNvSpPr>
          <p:nvPr/>
        </p:nvSpPr>
        <p:spPr bwMode="auto">
          <a:xfrm>
            <a:off x="285750" y="2774950"/>
            <a:ext cx="415925" cy="411163"/>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6</a:t>
            </a:r>
          </a:p>
        </p:txBody>
      </p:sp>
      <p:pic>
        <p:nvPicPr>
          <p:cNvPr id="82984" name="Picture 40" descr="Earth-14-june"/>
          <p:cNvPicPr>
            <a:picLocks noChangeAspect="1" noChangeArrowheads="1" noCrop="1"/>
          </p:cNvPicPr>
          <p:nvPr/>
        </p:nvPicPr>
        <p:blipFill>
          <a:blip r:embed="rId3"/>
          <a:srcRect/>
          <a:stretch>
            <a:fillRect/>
          </a:stretch>
        </p:blipFill>
        <p:spPr bwMode="auto">
          <a:xfrm>
            <a:off x="7275513" y="2784475"/>
            <a:ext cx="381000" cy="381000"/>
          </a:xfrm>
          <a:prstGeom prst="rect">
            <a:avLst/>
          </a:prstGeom>
          <a:noFill/>
        </p:spPr>
      </p:pic>
      <p:grpSp>
        <p:nvGrpSpPr>
          <p:cNvPr id="6" name="Group 41"/>
          <p:cNvGrpSpPr>
            <a:grpSpLocks/>
          </p:cNvGrpSpPr>
          <p:nvPr/>
        </p:nvGrpSpPr>
        <p:grpSpPr bwMode="auto">
          <a:xfrm>
            <a:off x="1992313" y="1400175"/>
            <a:ext cx="2274887" cy="461963"/>
            <a:chOff x="2195" y="2217"/>
            <a:chExt cx="1433" cy="291"/>
          </a:xfrm>
        </p:grpSpPr>
        <p:sp>
          <p:nvSpPr>
            <p:cNvPr id="82986" name="AutoShape 42">
              <a:hlinkClick r:id="" action="ppaction://noaction" highlightClick="1"/>
            </p:cNvPr>
            <p:cNvSpPr>
              <a:spLocks noChangeArrowheads="1"/>
            </p:cNvSpPr>
            <p:nvPr/>
          </p:nvSpPr>
          <p:spPr bwMode="auto">
            <a:xfrm>
              <a:off x="2195"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87" name="AutoShape 43">
              <a:hlinkClick r:id="" action="ppaction://noaction" highlightClick="1"/>
            </p:cNvPr>
            <p:cNvSpPr>
              <a:spLocks noChangeArrowheads="1"/>
            </p:cNvSpPr>
            <p:nvPr/>
          </p:nvSpPr>
          <p:spPr bwMode="auto">
            <a:xfrm>
              <a:off x="2554"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88" name="AutoShape 44">
              <a:hlinkClick r:id="" action="ppaction://noaction" highlightClick="1"/>
            </p:cNvPr>
            <p:cNvSpPr>
              <a:spLocks noChangeArrowheads="1"/>
            </p:cNvSpPr>
            <p:nvPr/>
          </p:nvSpPr>
          <p:spPr bwMode="auto">
            <a:xfrm>
              <a:off x="2911"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89" name="AutoShape 45">
              <a:hlinkClick r:id="" action="ppaction://noaction" highlightClick="1"/>
            </p:cNvPr>
            <p:cNvSpPr>
              <a:spLocks noChangeArrowheads="1"/>
            </p:cNvSpPr>
            <p:nvPr/>
          </p:nvSpPr>
          <p:spPr bwMode="auto">
            <a:xfrm>
              <a:off x="3270" y="221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2990" name="AutoShape 46" descr="Papyrus">
            <a:hlinkClick r:id="" action="ppaction://noaction" highlightClick="1"/>
          </p:cNvPr>
          <p:cNvSpPr>
            <a:spLocks noChangeArrowheads="1"/>
          </p:cNvSpPr>
          <p:nvPr/>
        </p:nvSpPr>
        <p:spPr bwMode="auto">
          <a:xfrm>
            <a:off x="293688" y="1400175"/>
            <a:ext cx="415925" cy="411163"/>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3</a:t>
            </a:r>
          </a:p>
        </p:txBody>
      </p:sp>
      <p:pic>
        <p:nvPicPr>
          <p:cNvPr id="82991" name="Picture 47" descr="Earth-14-june"/>
          <p:cNvPicPr>
            <a:picLocks noChangeAspect="1" noChangeArrowheads="1" noCrop="1"/>
          </p:cNvPicPr>
          <p:nvPr/>
        </p:nvPicPr>
        <p:blipFill>
          <a:blip r:embed="rId3"/>
          <a:srcRect/>
          <a:stretch>
            <a:fillRect/>
          </a:stretch>
        </p:blipFill>
        <p:spPr bwMode="auto">
          <a:xfrm>
            <a:off x="7239000" y="1420813"/>
            <a:ext cx="381000" cy="381000"/>
          </a:xfrm>
          <a:prstGeom prst="rect">
            <a:avLst/>
          </a:prstGeom>
          <a:noFill/>
        </p:spPr>
      </p:pic>
      <p:grpSp>
        <p:nvGrpSpPr>
          <p:cNvPr id="7" name="Group 48"/>
          <p:cNvGrpSpPr>
            <a:grpSpLocks/>
          </p:cNvGrpSpPr>
          <p:nvPr/>
        </p:nvGrpSpPr>
        <p:grpSpPr bwMode="auto">
          <a:xfrm>
            <a:off x="1404938" y="3243263"/>
            <a:ext cx="3983037" cy="463550"/>
            <a:chOff x="1114" y="1012"/>
            <a:chExt cx="2509" cy="292"/>
          </a:xfrm>
        </p:grpSpPr>
        <p:sp>
          <p:nvSpPr>
            <p:cNvPr id="82993" name="AutoShape 49">
              <a:hlinkClick r:id="" action="ppaction://noaction" highlightClick="1"/>
            </p:cNvPr>
            <p:cNvSpPr>
              <a:spLocks noChangeArrowheads="1"/>
            </p:cNvSpPr>
            <p:nvPr/>
          </p:nvSpPr>
          <p:spPr bwMode="auto">
            <a:xfrm>
              <a:off x="1114"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94" name="AutoShape 50">
              <a:hlinkClick r:id="" action="ppaction://noaction" highlightClick="1"/>
            </p:cNvPr>
            <p:cNvSpPr>
              <a:spLocks noChangeArrowheads="1"/>
            </p:cNvSpPr>
            <p:nvPr/>
          </p:nvSpPr>
          <p:spPr bwMode="auto">
            <a:xfrm>
              <a:off x="1473"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95" name="AutoShape 51">
              <a:hlinkClick r:id="" action="ppaction://noaction" highlightClick="1"/>
            </p:cNvPr>
            <p:cNvSpPr>
              <a:spLocks noChangeArrowheads="1"/>
            </p:cNvSpPr>
            <p:nvPr/>
          </p:nvSpPr>
          <p:spPr bwMode="auto">
            <a:xfrm>
              <a:off x="1833"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3366"/>
                </a:solidFill>
                <a:latin typeface="Arial" charset="0"/>
              </a:endParaRPr>
            </a:p>
          </p:txBody>
        </p:sp>
        <p:sp>
          <p:nvSpPr>
            <p:cNvPr id="82996" name="AutoShape 52">
              <a:hlinkClick r:id="" action="ppaction://noaction" highlightClick="1"/>
            </p:cNvPr>
            <p:cNvSpPr>
              <a:spLocks noChangeArrowheads="1"/>
            </p:cNvSpPr>
            <p:nvPr/>
          </p:nvSpPr>
          <p:spPr bwMode="auto">
            <a:xfrm>
              <a:off x="2192"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97" name="AutoShape 53">
              <a:hlinkClick r:id="" action="ppaction://noaction" highlightClick="1"/>
            </p:cNvPr>
            <p:cNvSpPr>
              <a:spLocks noChangeArrowheads="1"/>
            </p:cNvSpPr>
            <p:nvPr/>
          </p:nvSpPr>
          <p:spPr bwMode="auto">
            <a:xfrm>
              <a:off x="2550"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2998" name="AutoShape 54">
              <a:hlinkClick r:id="" action="ppaction://noaction" highlightClick="1"/>
            </p:cNvPr>
            <p:cNvSpPr>
              <a:spLocks noChangeArrowheads="1"/>
            </p:cNvSpPr>
            <p:nvPr/>
          </p:nvSpPr>
          <p:spPr bwMode="auto">
            <a:xfrm>
              <a:off x="2908" y="1013"/>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2999" name="AutoShape 55">
              <a:hlinkClick r:id="" action="ppaction://noaction" highlightClick="1"/>
            </p:cNvPr>
            <p:cNvSpPr>
              <a:spLocks noChangeArrowheads="1"/>
            </p:cNvSpPr>
            <p:nvPr/>
          </p:nvSpPr>
          <p:spPr bwMode="auto">
            <a:xfrm>
              <a:off x="3265" y="1012"/>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grpSp>
      <p:sp>
        <p:nvSpPr>
          <p:cNvPr id="83000" name="AutoShape 56" descr="Papyrus">
            <a:hlinkClick r:id="" action="ppaction://noaction" highlightClick="1"/>
          </p:cNvPr>
          <p:cNvSpPr>
            <a:spLocks noChangeArrowheads="1"/>
          </p:cNvSpPr>
          <p:nvPr/>
        </p:nvSpPr>
        <p:spPr bwMode="auto">
          <a:xfrm>
            <a:off x="282575" y="3243263"/>
            <a:ext cx="415925" cy="411162"/>
          </a:xfrm>
          <a:prstGeom prst="actionButtonBlank">
            <a:avLst/>
          </a:prstGeom>
          <a:blipFill dpi="0" rotWithShape="1">
            <a:blip r:embed="rId2"/>
            <a:srcRect/>
            <a:tile tx="0" ty="0" sx="100000" sy="100000" flip="none" algn="tl"/>
          </a:blipFill>
          <a:ln w="9525">
            <a:noFill/>
            <a:miter lim="800000"/>
            <a:headEnd/>
            <a:tailEnd/>
          </a:ln>
          <a:effectLst/>
        </p:spPr>
        <p:txBody>
          <a:bodyPr wrap="none" anchor="ctr"/>
          <a:lstStyle/>
          <a:p>
            <a:pPr algn="ctr"/>
            <a:r>
              <a:rPr lang="en-US" b="1">
                <a:solidFill>
                  <a:schemeClr val="accent2"/>
                </a:solidFill>
                <a:latin typeface="Arial" charset="0"/>
              </a:rPr>
              <a:t>7</a:t>
            </a:r>
          </a:p>
        </p:txBody>
      </p:sp>
      <p:pic>
        <p:nvPicPr>
          <p:cNvPr id="83001" name="Picture 57" descr="Earth-14-june"/>
          <p:cNvPicPr>
            <a:picLocks noChangeAspect="1" noChangeArrowheads="1" noCrop="1"/>
          </p:cNvPicPr>
          <p:nvPr/>
        </p:nvPicPr>
        <p:blipFill>
          <a:blip r:embed="rId3"/>
          <a:srcRect/>
          <a:stretch>
            <a:fillRect/>
          </a:stretch>
        </p:blipFill>
        <p:spPr bwMode="auto">
          <a:xfrm>
            <a:off x="7281863" y="3286125"/>
            <a:ext cx="381000" cy="381000"/>
          </a:xfrm>
          <a:prstGeom prst="rect">
            <a:avLst/>
          </a:prstGeom>
          <a:noFill/>
        </p:spPr>
      </p:pic>
      <p:sp>
        <p:nvSpPr>
          <p:cNvPr id="83003" name="Rectangle 59"/>
          <p:cNvSpPr>
            <a:spLocks noChangeArrowheads="1"/>
          </p:cNvSpPr>
          <p:nvPr/>
        </p:nvSpPr>
        <p:spPr bwMode="auto">
          <a:xfrm>
            <a:off x="2819400" y="0"/>
            <a:ext cx="3048000" cy="457200"/>
          </a:xfrm>
          <a:prstGeom prst="rect">
            <a:avLst/>
          </a:prstGeom>
          <a:noFill/>
          <a:ln w="9525">
            <a:noFill/>
            <a:miter lim="800000"/>
            <a:headEnd/>
            <a:tailEnd/>
          </a:ln>
          <a:effectLst/>
        </p:spPr>
        <p:txBody>
          <a:bodyPr wrap="none" anchor="ctr"/>
          <a:lstStyle/>
          <a:p>
            <a:pPr algn="ctr"/>
            <a:r>
              <a:rPr lang="en-US" sz="2800" b="1">
                <a:solidFill>
                  <a:srgbClr val="FF0000"/>
                </a:solidFill>
                <a:latin typeface="Arial" charset="0"/>
              </a:rPr>
              <a:t>TRÒ CHƠI TÌM TỪ  KHÓA</a:t>
            </a:r>
          </a:p>
        </p:txBody>
      </p:sp>
      <p:pic>
        <p:nvPicPr>
          <p:cNvPr id="83004" name="Picture 60" descr="blumen-pflanzen042"/>
          <p:cNvPicPr>
            <a:picLocks noChangeAspect="1" noChangeArrowheads="1" noCrop="1"/>
          </p:cNvPicPr>
          <p:nvPr/>
        </p:nvPicPr>
        <p:blipFill>
          <a:blip r:embed="rId4"/>
          <a:srcRect/>
          <a:stretch>
            <a:fillRect/>
          </a:stretch>
        </p:blipFill>
        <p:spPr bwMode="auto">
          <a:xfrm>
            <a:off x="7924800" y="-457200"/>
            <a:ext cx="1428750" cy="1428750"/>
          </a:xfrm>
          <a:prstGeom prst="rect">
            <a:avLst/>
          </a:prstGeom>
          <a:noFill/>
        </p:spPr>
      </p:pic>
      <p:grpSp>
        <p:nvGrpSpPr>
          <p:cNvPr id="8" name="Group 61"/>
          <p:cNvGrpSpPr>
            <a:grpSpLocks/>
          </p:cNvGrpSpPr>
          <p:nvPr/>
        </p:nvGrpSpPr>
        <p:grpSpPr bwMode="auto">
          <a:xfrm>
            <a:off x="2549525" y="3725863"/>
            <a:ext cx="4564063" cy="474662"/>
            <a:chOff x="1571" y="335"/>
            <a:chExt cx="2875" cy="299"/>
          </a:xfrm>
        </p:grpSpPr>
        <p:grpSp>
          <p:nvGrpSpPr>
            <p:cNvPr id="9" name="Group 62"/>
            <p:cNvGrpSpPr>
              <a:grpSpLocks/>
            </p:cNvGrpSpPr>
            <p:nvPr/>
          </p:nvGrpSpPr>
          <p:grpSpPr bwMode="auto">
            <a:xfrm>
              <a:off x="1571" y="343"/>
              <a:ext cx="1789" cy="291"/>
              <a:chOff x="1479" y="1818"/>
              <a:chExt cx="1789" cy="291"/>
            </a:xfrm>
          </p:grpSpPr>
          <p:sp>
            <p:nvSpPr>
              <p:cNvPr id="83007" name="AutoShape 63">
                <a:hlinkClick r:id="" action="ppaction://noaction" highlightClick="1"/>
              </p:cNvPr>
              <p:cNvSpPr>
                <a:spLocks noChangeArrowheads="1"/>
              </p:cNvSpPr>
              <p:nvPr/>
            </p:nvSpPr>
            <p:spPr bwMode="auto">
              <a:xfrm>
                <a:off x="1479"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08" name="AutoShape 64">
                <a:hlinkClick r:id="" action="ppaction://noaction" highlightClick="1"/>
              </p:cNvPr>
              <p:cNvSpPr>
                <a:spLocks noChangeArrowheads="1"/>
              </p:cNvSpPr>
              <p:nvPr/>
            </p:nvSpPr>
            <p:spPr bwMode="auto">
              <a:xfrm>
                <a:off x="1837"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09" name="AutoShape 65">
                <a:hlinkClick r:id="" action="ppaction://noaction" highlightClick="1"/>
              </p:cNvPr>
              <p:cNvSpPr>
                <a:spLocks noChangeArrowheads="1"/>
              </p:cNvSpPr>
              <p:nvPr/>
            </p:nvSpPr>
            <p:spPr bwMode="auto">
              <a:xfrm>
                <a:off x="2196"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10" name="AutoShape 66">
                <a:hlinkClick r:id="" action="ppaction://noaction" highlightClick="1"/>
              </p:cNvPr>
              <p:cNvSpPr>
                <a:spLocks noChangeArrowheads="1"/>
              </p:cNvSpPr>
              <p:nvPr/>
            </p:nvSpPr>
            <p:spPr bwMode="auto">
              <a:xfrm>
                <a:off x="2551"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11" name="AutoShape 67">
                <a:hlinkClick r:id="" action="ppaction://noaction" highlightClick="1"/>
              </p:cNvPr>
              <p:cNvSpPr>
                <a:spLocks noChangeArrowheads="1"/>
              </p:cNvSpPr>
              <p:nvPr/>
            </p:nvSpPr>
            <p:spPr bwMode="auto">
              <a:xfrm>
                <a:off x="2910" y="1818"/>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012" name="AutoShape 68">
              <a:hlinkClick r:id="" action="ppaction://noaction" highlightClick="1"/>
            </p:cNvPr>
            <p:cNvSpPr>
              <a:spLocks noChangeArrowheads="1"/>
            </p:cNvSpPr>
            <p:nvPr/>
          </p:nvSpPr>
          <p:spPr bwMode="auto">
            <a:xfrm>
              <a:off x="3373" y="336"/>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13" name="AutoShape 69">
              <a:hlinkClick r:id="" action="ppaction://noaction" highlightClick="1"/>
            </p:cNvPr>
            <p:cNvSpPr>
              <a:spLocks noChangeArrowheads="1"/>
            </p:cNvSpPr>
            <p:nvPr/>
          </p:nvSpPr>
          <p:spPr bwMode="auto">
            <a:xfrm>
              <a:off x="3731" y="336"/>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14" name="AutoShape 70">
              <a:hlinkClick r:id="" action="ppaction://noaction" highlightClick="1"/>
            </p:cNvPr>
            <p:cNvSpPr>
              <a:spLocks noChangeArrowheads="1"/>
            </p:cNvSpPr>
            <p:nvPr/>
          </p:nvSpPr>
          <p:spPr bwMode="auto">
            <a:xfrm>
              <a:off x="4088" y="335"/>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grpSp>
      <p:sp>
        <p:nvSpPr>
          <p:cNvPr id="83015" name="AutoShape 71">
            <a:hlinkClick r:id="" action="ppaction://noaction" highlightClick="1"/>
          </p:cNvPr>
          <p:cNvSpPr>
            <a:spLocks noChangeArrowheads="1"/>
          </p:cNvSpPr>
          <p:nvPr/>
        </p:nvSpPr>
        <p:spPr bwMode="auto">
          <a:xfrm>
            <a:off x="4264025" y="933450"/>
            <a:ext cx="568325" cy="461963"/>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grpSp>
        <p:nvGrpSpPr>
          <p:cNvPr id="10" name="Group 72"/>
          <p:cNvGrpSpPr>
            <a:grpSpLocks/>
          </p:cNvGrpSpPr>
          <p:nvPr/>
        </p:nvGrpSpPr>
        <p:grpSpPr bwMode="auto">
          <a:xfrm>
            <a:off x="2549525" y="3711575"/>
            <a:ext cx="4564063" cy="473075"/>
            <a:chOff x="1571" y="336"/>
            <a:chExt cx="2875" cy="298"/>
          </a:xfrm>
        </p:grpSpPr>
        <p:grpSp>
          <p:nvGrpSpPr>
            <p:cNvPr id="11" name="Group 73"/>
            <p:cNvGrpSpPr>
              <a:grpSpLocks/>
            </p:cNvGrpSpPr>
            <p:nvPr/>
          </p:nvGrpSpPr>
          <p:grpSpPr bwMode="auto">
            <a:xfrm>
              <a:off x="1571" y="343"/>
              <a:ext cx="1789" cy="291"/>
              <a:chOff x="1479" y="1818"/>
              <a:chExt cx="1789" cy="291"/>
            </a:xfrm>
          </p:grpSpPr>
          <p:sp>
            <p:nvSpPr>
              <p:cNvPr id="83018" name="AutoShape 74" descr="Denim">
                <a:hlinkClick r:id="" action="ppaction://noaction" highlightClick="1"/>
              </p:cNvPr>
              <p:cNvSpPr>
                <a:spLocks noChangeArrowheads="1"/>
              </p:cNvSpPr>
              <p:nvPr/>
            </p:nvSpPr>
            <p:spPr bwMode="auto">
              <a:xfrm>
                <a:off x="1479"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19" name="AutoShape 75" descr="Denim">
                <a:hlinkClick r:id="" action="ppaction://noaction" highlightClick="1"/>
              </p:cNvPr>
              <p:cNvSpPr>
                <a:spLocks noChangeArrowheads="1"/>
              </p:cNvSpPr>
              <p:nvPr/>
            </p:nvSpPr>
            <p:spPr bwMode="auto">
              <a:xfrm>
                <a:off x="1837"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20" name="AutoShape 76" descr="Denim">
                <a:hlinkClick r:id="" action="ppaction://noaction" highlightClick="1"/>
              </p:cNvPr>
              <p:cNvSpPr>
                <a:spLocks noChangeArrowheads="1"/>
              </p:cNvSpPr>
              <p:nvPr/>
            </p:nvSpPr>
            <p:spPr bwMode="auto">
              <a:xfrm>
                <a:off x="2196"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21" name="AutoShape 77" descr="Denim">
                <a:hlinkClick r:id="" action="ppaction://noaction" highlightClick="1"/>
              </p:cNvPr>
              <p:cNvSpPr>
                <a:spLocks noChangeArrowheads="1"/>
              </p:cNvSpPr>
              <p:nvPr/>
            </p:nvSpPr>
            <p:spPr bwMode="auto">
              <a:xfrm>
                <a:off x="2551"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22" name="AutoShape 78" descr="Denim">
                <a:hlinkClick r:id="" action="ppaction://noaction" highlightClick="1"/>
              </p:cNvPr>
              <p:cNvSpPr>
                <a:spLocks noChangeArrowheads="1"/>
              </p:cNvSpPr>
              <p:nvPr/>
            </p:nvSpPr>
            <p:spPr bwMode="auto">
              <a:xfrm>
                <a:off x="2910"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023" name="AutoShape 79" descr="Denim">
              <a:hlinkClick r:id="" action="ppaction://noaction" highlightClick="1"/>
            </p:cNvPr>
            <p:cNvSpPr>
              <a:spLocks noChangeArrowheads="1"/>
            </p:cNvSpPr>
            <p:nvPr/>
          </p:nvSpPr>
          <p:spPr bwMode="auto">
            <a:xfrm>
              <a:off x="3373" y="33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24" name="AutoShape 80" descr="Denim">
              <a:hlinkClick r:id="" action="ppaction://noaction" highlightClick="1"/>
            </p:cNvPr>
            <p:cNvSpPr>
              <a:spLocks noChangeArrowheads="1"/>
            </p:cNvSpPr>
            <p:nvPr/>
          </p:nvSpPr>
          <p:spPr bwMode="auto">
            <a:xfrm>
              <a:off x="3731" y="33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25" name="AutoShape 81" descr="Denim">
              <a:hlinkClick r:id="" action="ppaction://noaction" highlightClick="1"/>
            </p:cNvPr>
            <p:cNvSpPr>
              <a:spLocks noChangeArrowheads="1"/>
            </p:cNvSpPr>
            <p:nvPr/>
          </p:nvSpPr>
          <p:spPr bwMode="auto">
            <a:xfrm>
              <a:off x="4088" y="336"/>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grpSp>
      <p:grpSp>
        <p:nvGrpSpPr>
          <p:cNvPr id="12" name="Group 82"/>
          <p:cNvGrpSpPr>
            <a:grpSpLocks/>
          </p:cNvGrpSpPr>
          <p:nvPr/>
        </p:nvGrpSpPr>
        <p:grpSpPr bwMode="auto">
          <a:xfrm>
            <a:off x="2570163" y="3713163"/>
            <a:ext cx="4543425" cy="461962"/>
            <a:chOff x="1584" y="336"/>
            <a:chExt cx="2862" cy="291"/>
          </a:xfrm>
        </p:grpSpPr>
        <p:grpSp>
          <p:nvGrpSpPr>
            <p:cNvPr id="13" name="Group 83"/>
            <p:cNvGrpSpPr>
              <a:grpSpLocks/>
            </p:cNvGrpSpPr>
            <p:nvPr/>
          </p:nvGrpSpPr>
          <p:grpSpPr bwMode="auto">
            <a:xfrm>
              <a:off x="1584" y="336"/>
              <a:ext cx="1789" cy="291"/>
              <a:chOff x="1479" y="1818"/>
              <a:chExt cx="1789" cy="291"/>
            </a:xfrm>
          </p:grpSpPr>
          <p:sp>
            <p:nvSpPr>
              <p:cNvPr id="83028" name="AutoShape 84">
                <a:hlinkClick r:id="" action="ppaction://noaction" highlightClick="1"/>
              </p:cNvPr>
              <p:cNvSpPr>
                <a:spLocks noChangeArrowheads="1"/>
              </p:cNvSpPr>
              <p:nvPr/>
            </p:nvSpPr>
            <p:spPr bwMode="auto">
              <a:xfrm>
                <a:off x="1479"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K</a:t>
                </a:r>
              </a:p>
            </p:txBody>
          </p:sp>
          <p:sp>
            <p:nvSpPr>
              <p:cNvPr id="83029" name="AutoShape 85">
                <a:hlinkClick r:id="" action="ppaction://noaction" highlightClick="1"/>
              </p:cNvPr>
              <p:cNvSpPr>
                <a:spLocks noChangeArrowheads="1"/>
              </p:cNvSpPr>
              <p:nvPr/>
            </p:nvSpPr>
            <p:spPr bwMode="auto">
              <a:xfrm>
                <a:off x="1837"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030" name="AutoShape 86">
                <a:hlinkClick r:id="" action="ppaction://noaction" highlightClick="1"/>
              </p:cNvPr>
              <p:cNvSpPr>
                <a:spLocks noChangeArrowheads="1"/>
              </p:cNvSpPr>
              <p:nvPr/>
            </p:nvSpPr>
            <p:spPr bwMode="auto">
              <a:xfrm>
                <a:off x="2196"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I</a:t>
                </a:r>
              </a:p>
            </p:txBody>
          </p:sp>
          <p:sp>
            <p:nvSpPr>
              <p:cNvPr id="83031" name="AutoShape 87">
                <a:hlinkClick r:id="" action="ppaction://noaction" highlightClick="1"/>
              </p:cNvPr>
              <p:cNvSpPr>
                <a:spLocks noChangeArrowheads="1"/>
              </p:cNvSpPr>
              <p:nvPr/>
            </p:nvSpPr>
            <p:spPr bwMode="auto">
              <a:xfrm>
                <a:off x="2551"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Ế</a:t>
                </a:r>
              </a:p>
            </p:txBody>
          </p:sp>
          <p:sp>
            <p:nvSpPr>
              <p:cNvPr id="83032" name="AutoShape 88">
                <a:hlinkClick r:id="" action="ppaction://noaction" highlightClick="1"/>
              </p:cNvPr>
              <p:cNvSpPr>
                <a:spLocks noChangeArrowheads="1"/>
              </p:cNvSpPr>
              <p:nvPr/>
            </p:nvSpPr>
            <p:spPr bwMode="auto">
              <a:xfrm>
                <a:off x="2910"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U</a:t>
                </a:r>
              </a:p>
            </p:txBody>
          </p:sp>
        </p:grpSp>
        <p:sp>
          <p:nvSpPr>
            <p:cNvPr id="83033" name="AutoShape 89">
              <a:hlinkClick r:id="" action="ppaction://noaction" highlightClick="1"/>
            </p:cNvPr>
            <p:cNvSpPr>
              <a:spLocks noChangeArrowheads="1"/>
            </p:cNvSpPr>
            <p:nvPr/>
          </p:nvSpPr>
          <p:spPr bwMode="auto">
            <a:xfrm>
              <a:off x="3369" y="336"/>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N</a:t>
              </a:r>
            </a:p>
          </p:txBody>
        </p:sp>
        <p:sp>
          <p:nvSpPr>
            <p:cNvPr id="83034" name="AutoShape 90">
              <a:hlinkClick r:id="" action="ppaction://noaction" highlightClick="1"/>
            </p:cNvPr>
            <p:cNvSpPr>
              <a:spLocks noChangeArrowheads="1"/>
            </p:cNvSpPr>
            <p:nvPr/>
          </p:nvSpPr>
          <p:spPr bwMode="auto">
            <a:xfrm>
              <a:off x="3728" y="336"/>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Ạ</a:t>
              </a:r>
            </a:p>
          </p:txBody>
        </p:sp>
        <p:sp>
          <p:nvSpPr>
            <p:cNvPr id="83035" name="AutoShape 91">
              <a:hlinkClick r:id="" action="ppaction://noaction" highlightClick="1"/>
            </p:cNvPr>
            <p:cNvSpPr>
              <a:spLocks noChangeArrowheads="1"/>
            </p:cNvSpPr>
            <p:nvPr/>
          </p:nvSpPr>
          <p:spPr bwMode="auto">
            <a:xfrm>
              <a:off x="4088" y="336"/>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I</a:t>
              </a:r>
            </a:p>
          </p:txBody>
        </p:sp>
      </p:grpSp>
      <p:grpSp>
        <p:nvGrpSpPr>
          <p:cNvPr id="14" name="Group 92"/>
          <p:cNvGrpSpPr>
            <a:grpSpLocks/>
          </p:cNvGrpSpPr>
          <p:nvPr/>
        </p:nvGrpSpPr>
        <p:grpSpPr bwMode="auto">
          <a:xfrm>
            <a:off x="1981200" y="919163"/>
            <a:ext cx="2857500" cy="473075"/>
            <a:chOff x="1228" y="624"/>
            <a:chExt cx="1800" cy="298"/>
          </a:xfrm>
        </p:grpSpPr>
        <p:grpSp>
          <p:nvGrpSpPr>
            <p:cNvPr id="15" name="Group 93"/>
            <p:cNvGrpSpPr>
              <a:grpSpLocks/>
            </p:cNvGrpSpPr>
            <p:nvPr/>
          </p:nvGrpSpPr>
          <p:grpSpPr bwMode="auto">
            <a:xfrm>
              <a:off x="1228" y="631"/>
              <a:ext cx="1433" cy="291"/>
              <a:chOff x="2195" y="2217"/>
              <a:chExt cx="1433" cy="291"/>
            </a:xfrm>
          </p:grpSpPr>
          <p:sp>
            <p:nvSpPr>
              <p:cNvPr id="83038" name="AutoShape 94" descr="Denim">
                <a:hlinkClick r:id="" action="ppaction://noaction" highlightClick="1"/>
              </p:cNvPr>
              <p:cNvSpPr>
                <a:spLocks noChangeArrowheads="1"/>
              </p:cNvSpPr>
              <p:nvPr/>
            </p:nvSpPr>
            <p:spPr bwMode="auto">
              <a:xfrm>
                <a:off x="2195"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39" name="AutoShape 95" descr="Denim">
                <a:hlinkClick r:id="" action="ppaction://noaction" highlightClick="1"/>
              </p:cNvPr>
              <p:cNvSpPr>
                <a:spLocks noChangeArrowheads="1"/>
              </p:cNvSpPr>
              <p:nvPr/>
            </p:nvSpPr>
            <p:spPr bwMode="auto">
              <a:xfrm>
                <a:off x="2554"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40" name="AutoShape 96" descr="Denim">
                <a:hlinkClick r:id="" action="ppaction://noaction" highlightClick="1"/>
              </p:cNvPr>
              <p:cNvSpPr>
                <a:spLocks noChangeArrowheads="1"/>
              </p:cNvSpPr>
              <p:nvPr/>
            </p:nvSpPr>
            <p:spPr bwMode="auto">
              <a:xfrm>
                <a:off x="2911"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41" name="AutoShape 97" descr="Denim">
                <a:hlinkClick r:id="" action="ppaction://noaction" highlightClick="1"/>
              </p:cNvPr>
              <p:cNvSpPr>
                <a:spLocks noChangeArrowheads="1"/>
              </p:cNvSpPr>
              <p:nvPr/>
            </p:nvSpPr>
            <p:spPr bwMode="auto">
              <a:xfrm>
                <a:off x="3270"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042" name="AutoShape 98" descr="Denim">
              <a:hlinkClick r:id="" action="ppaction://noaction" highlightClick="1"/>
            </p:cNvPr>
            <p:cNvSpPr>
              <a:spLocks noChangeArrowheads="1"/>
            </p:cNvSpPr>
            <p:nvPr/>
          </p:nvSpPr>
          <p:spPr bwMode="auto">
            <a:xfrm>
              <a:off x="2670" y="624"/>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grpSp>
      <p:grpSp>
        <p:nvGrpSpPr>
          <p:cNvPr id="16" name="Group 99"/>
          <p:cNvGrpSpPr>
            <a:grpSpLocks/>
          </p:cNvGrpSpPr>
          <p:nvPr/>
        </p:nvGrpSpPr>
        <p:grpSpPr bwMode="auto">
          <a:xfrm>
            <a:off x="1981200" y="914400"/>
            <a:ext cx="2838450" cy="461963"/>
            <a:chOff x="1228" y="624"/>
            <a:chExt cx="1788" cy="291"/>
          </a:xfrm>
        </p:grpSpPr>
        <p:grpSp>
          <p:nvGrpSpPr>
            <p:cNvPr id="17" name="Group 100"/>
            <p:cNvGrpSpPr>
              <a:grpSpLocks/>
            </p:cNvGrpSpPr>
            <p:nvPr/>
          </p:nvGrpSpPr>
          <p:grpSpPr bwMode="auto">
            <a:xfrm>
              <a:off x="1228" y="624"/>
              <a:ext cx="1433" cy="291"/>
              <a:chOff x="2195" y="2217"/>
              <a:chExt cx="1433" cy="291"/>
            </a:xfrm>
          </p:grpSpPr>
          <p:sp>
            <p:nvSpPr>
              <p:cNvPr id="83045" name="AutoShape 101">
                <a:hlinkClick r:id="" action="ppaction://noaction" highlightClick="1"/>
              </p:cNvPr>
              <p:cNvSpPr>
                <a:spLocks noChangeArrowheads="1"/>
              </p:cNvSpPr>
              <p:nvPr/>
            </p:nvSpPr>
            <p:spPr bwMode="auto">
              <a:xfrm>
                <a:off x="2195"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Ý</a:t>
                </a:r>
              </a:p>
            </p:txBody>
          </p:sp>
          <p:sp>
            <p:nvSpPr>
              <p:cNvPr id="83046" name="AutoShape 102">
                <a:hlinkClick r:id="" action="ppaction://noaction" highlightClick="1"/>
              </p:cNvPr>
              <p:cNvSpPr>
                <a:spLocks noChangeArrowheads="1"/>
              </p:cNvSpPr>
              <p:nvPr/>
            </p:nvSpPr>
            <p:spPr bwMode="auto">
              <a:xfrm>
                <a:off x="2554"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K</a:t>
                </a:r>
              </a:p>
            </p:txBody>
          </p:sp>
          <p:sp>
            <p:nvSpPr>
              <p:cNvPr id="83047" name="AutoShape 103">
                <a:hlinkClick r:id="" action="ppaction://noaction" highlightClick="1"/>
              </p:cNvPr>
              <p:cNvSpPr>
                <a:spLocks noChangeArrowheads="1"/>
              </p:cNvSpPr>
              <p:nvPr/>
            </p:nvSpPr>
            <p:spPr bwMode="auto">
              <a:xfrm>
                <a:off x="2911"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solidFill>
                      <a:schemeClr val="tx2"/>
                    </a:solidFill>
                    <a:latin typeface="Arial" charset="0"/>
                  </a:rPr>
                  <a:t>I</a:t>
                </a:r>
              </a:p>
            </p:txBody>
          </p:sp>
          <p:sp>
            <p:nvSpPr>
              <p:cNvPr id="83048" name="AutoShape 104">
                <a:hlinkClick r:id="" action="ppaction://noaction" highlightClick="1"/>
              </p:cNvPr>
              <p:cNvSpPr>
                <a:spLocks noChangeArrowheads="1"/>
              </p:cNvSpPr>
              <p:nvPr/>
            </p:nvSpPr>
            <p:spPr bwMode="auto">
              <a:xfrm>
                <a:off x="3270"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Ế</a:t>
                </a:r>
              </a:p>
            </p:txBody>
          </p:sp>
        </p:grpSp>
        <p:sp>
          <p:nvSpPr>
            <p:cNvPr id="83049" name="AutoShape 105">
              <a:hlinkClick r:id="" action="ppaction://noaction" highlightClick="1"/>
            </p:cNvPr>
            <p:cNvSpPr>
              <a:spLocks noChangeArrowheads="1"/>
            </p:cNvSpPr>
            <p:nvPr/>
          </p:nvSpPr>
          <p:spPr bwMode="auto">
            <a:xfrm>
              <a:off x="2658" y="624"/>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N</a:t>
              </a:r>
            </a:p>
          </p:txBody>
        </p:sp>
      </p:grpSp>
      <p:sp>
        <p:nvSpPr>
          <p:cNvPr id="83050" name="AutoShape 106">
            <a:hlinkClick r:id="" action="ppaction://noaction" highlightClick="1"/>
          </p:cNvPr>
          <p:cNvSpPr>
            <a:spLocks noChangeArrowheads="1"/>
          </p:cNvSpPr>
          <p:nvPr/>
        </p:nvSpPr>
        <p:spPr bwMode="auto">
          <a:xfrm>
            <a:off x="4857750" y="2308225"/>
            <a:ext cx="568325" cy="461963"/>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51" name="AutoShape 107">
            <a:hlinkClick r:id="" action="ppaction://noaction" highlightClick="1"/>
          </p:cNvPr>
          <p:cNvSpPr>
            <a:spLocks noChangeArrowheads="1"/>
          </p:cNvSpPr>
          <p:nvPr/>
        </p:nvSpPr>
        <p:spPr bwMode="auto">
          <a:xfrm>
            <a:off x="5427663" y="2308225"/>
            <a:ext cx="568325" cy="461963"/>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52" name="AutoShape 108">
            <a:hlinkClick r:id="" action="ppaction://noaction" highlightClick="1"/>
          </p:cNvPr>
          <p:cNvSpPr>
            <a:spLocks noChangeArrowheads="1"/>
          </p:cNvSpPr>
          <p:nvPr/>
        </p:nvSpPr>
        <p:spPr bwMode="auto">
          <a:xfrm>
            <a:off x="4289425" y="2306638"/>
            <a:ext cx="568325" cy="461962"/>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3366"/>
              </a:solidFill>
              <a:latin typeface="Arial" charset="0"/>
            </a:endParaRPr>
          </a:p>
        </p:txBody>
      </p:sp>
      <p:grpSp>
        <p:nvGrpSpPr>
          <p:cNvPr id="18" name="Group 109"/>
          <p:cNvGrpSpPr>
            <a:grpSpLocks/>
          </p:cNvGrpSpPr>
          <p:nvPr/>
        </p:nvGrpSpPr>
        <p:grpSpPr bwMode="auto">
          <a:xfrm>
            <a:off x="1482725" y="2306638"/>
            <a:ext cx="4514850" cy="463550"/>
            <a:chOff x="899" y="911"/>
            <a:chExt cx="2844" cy="292"/>
          </a:xfrm>
        </p:grpSpPr>
        <p:grpSp>
          <p:nvGrpSpPr>
            <p:cNvPr id="19" name="Group 110"/>
            <p:cNvGrpSpPr>
              <a:grpSpLocks/>
            </p:cNvGrpSpPr>
            <p:nvPr/>
          </p:nvGrpSpPr>
          <p:grpSpPr bwMode="auto">
            <a:xfrm>
              <a:off x="899" y="912"/>
              <a:ext cx="1789" cy="291"/>
              <a:chOff x="1479" y="1818"/>
              <a:chExt cx="1789" cy="291"/>
            </a:xfrm>
          </p:grpSpPr>
          <p:sp>
            <p:nvSpPr>
              <p:cNvPr id="83055" name="AutoShape 111" descr="Denim">
                <a:hlinkClick r:id="" action="ppaction://noaction" highlightClick="1"/>
              </p:cNvPr>
              <p:cNvSpPr>
                <a:spLocks noChangeArrowheads="1"/>
              </p:cNvSpPr>
              <p:nvPr/>
            </p:nvSpPr>
            <p:spPr bwMode="auto">
              <a:xfrm>
                <a:off x="1479"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56" name="AutoShape 112" descr="Denim">
                <a:hlinkClick r:id="" action="ppaction://noaction" highlightClick="1"/>
              </p:cNvPr>
              <p:cNvSpPr>
                <a:spLocks noChangeArrowheads="1"/>
              </p:cNvSpPr>
              <p:nvPr/>
            </p:nvSpPr>
            <p:spPr bwMode="auto">
              <a:xfrm>
                <a:off x="1837"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57" name="AutoShape 113" descr="Denim">
                <a:hlinkClick r:id="" action="ppaction://noaction" highlightClick="1"/>
              </p:cNvPr>
              <p:cNvSpPr>
                <a:spLocks noChangeArrowheads="1"/>
              </p:cNvSpPr>
              <p:nvPr/>
            </p:nvSpPr>
            <p:spPr bwMode="auto">
              <a:xfrm>
                <a:off x="2196"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58" name="AutoShape 114" descr="Denim">
                <a:hlinkClick r:id="" action="ppaction://noaction" highlightClick="1"/>
              </p:cNvPr>
              <p:cNvSpPr>
                <a:spLocks noChangeArrowheads="1"/>
              </p:cNvSpPr>
              <p:nvPr/>
            </p:nvSpPr>
            <p:spPr bwMode="auto">
              <a:xfrm>
                <a:off x="2551"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59" name="AutoShape 115" descr="Denim">
                <a:hlinkClick r:id="" action="ppaction://noaction" highlightClick="1"/>
              </p:cNvPr>
              <p:cNvSpPr>
                <a:spLocks noChangeArrowheads="1"/>
              </p:cNvSpPr>
              <p:nvPr/>
            </p:nvSpPr>
            <p:spPr bwMode="auto">
              <a:xfrm>
                <a:off x="2910" y="181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060" name="AutoShape 116" descr="Denim">
              <a:hlinkClick r:id="" action="ppaction://noaction" highlightClick="1"/>
            </p:cNvPr>
            <p:cNvSpPr>
              <a:spLocks noChangeArrowheads="1"/>
            </p:cNvSpPr>
            <p:nvPr/>
          </p:nvSpPr>
          <p:spPr bwMode="auto">
            <a:xfrm>
              <a:off x="2670" y="912"/>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61" name="AutoShape 117" descr="Denim">
              <a:hlinkClick r:id="" action="ppaction://noaction" highlightClick="1"/>
            </p:cNvPr>
            <p:cNvSpPr>
              <a:spLocks noChangeArrowheads="1"/>
            </p:cNvSpPr>
            <p:nvPr/>
          </p:nvSpPr>
          <p:spPr bwMode="auto">
            <a:xfrm>
              <a:off x="3028" y="912"/>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62" name="AutoShape 118" descr="Denim">
              <a:hlinkClick r:id="" action="ppaction://noaction" highlightClick="1"/>
            </p:cNvPr>
            <p:cNvSpPr>
              <a:spLocks noChangeArrowheads="1"/>
            </p:cNvSpPr>
            <p:nvPr/>
          </p:nvSpPr>
          <p:spPr bwMode="auto">
            <a:xfrm>
              <a:off x="3385" y="911"/>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grpSp>
      <p:grpSp>
        <p:nvGrpSpPr>
          <p:cNvPr id="20" name="Group 119"/>
          <p:cNvGrpSpPr>
            <a:grpSpLocks/>
          </p:cNvGrpSpPr>
          <p:nvPr/>
        </p:nvGrpSpPr>
        <p:grpSpPr bwMode="auto">
          <a:xfrm>
            <a:off x="871538" y="1844675"/>
            <a:ext cx="3411537" cy="468313"/>
            <a:chOff x="528" y="1197"/>
            <a:chExt cx="2149" cy="295"/>
          </a:xfrm>
        </p:grpSpPr>
        <p:sp>
          <p:nvSpPr>
            <p:cNvPr id="83064" name="AutoShape 120">
              <a:hlinkClick r:id="" action="ppaction://noaction" highlightClick="1"/>
            </p:cNvPr>
            <p:cNvSpPr>
              <a:spLocks noChangeArrowheads="1"/>
            </p:cNvSpPr>
            <p:nvPr/>
          </p:nvSpPr>
          <p:spPr bwMode="auto">
            <a:xfrm>
              <a:off x="1960" y="119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65" name="AutoShape 121">
              <a:hlinkClick r:id="" action="ppaction://noaction" highlightClick="1"/>
            </p:cNvPr>
            <p:cNvSpPr>
              <a:spLocks noChangeArrowheads="1"/>
            </p:cNvSpPr>
            <p:nvPr/>
          </p:nvSpPr>
          <p:spPr bwMode="auto">
            <a:xfrm>
              <a:off x="2319" y="1197"/>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66" name="AutoShape 122">
              <a:hlinkClick r:id="" action="ppaction://noaction" highlightClick="1"/>
            </p:cNvPr>
            <p:cNvSpPr>
              <a:spLocks noChangeArrowheads="1"/>
            </p:cNvSpPr>
            <p:nvPr/>
          </p:nvSpPr>
          <p:spPr bwMode="auto">
            <a:xfrm>
              <a:off x="1240" y="1201"/>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67" name="AutoShape 123">
              <a:hlinkClick r:id="" action="ppaction://noaction" highlightClick="1"/>
            </p:cNvPr>
            <p:cNvSpPr>
              <a:spLocks noChangeArrowheads="1"/>
            </p:cNvSpPr>
            <p:nvPr/>
          </p:nvSpPr>
          <p:spPr bwMode="auto">
            <a:xfrm>
              <a:off x="1599" y="1201"/>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68" name="AutoShape 124">
              <a:hlinkClick r:id="" action="ppaction://noaction" highlightClick="1"/>
            </p:cNvPr>
            <p:cNvSpPr>
              <a:spLocks noChangeArrowheads="1"/>
            </p:cNvSpPr>
            <p:nvPr/>
          </p:nvSpPr>
          <p:spPr bwMode="auto">
            <a:xfrm>
              <a:off x="882" y="1200"/>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3366"/>
                </a:solidFill>
                <a:latin typeface="Arial" charset="0"/>
              </a:endParaRPr>
            </a:p>
          </p:txBody>
        </p:sp>
        <p:sp>
          <p:nvSpPr>
            <p:cNvPr id="83069" name="AutoShape 125">
              <a:hlinkClick r:id="" action="ppaction://noaction" highlightClick="1"/>
            </p:cNvPr>
            <p:cNvSpPr>
              <a:spLocks noChangeArrowheads="1"/>
            </p:cNvSpPr>
            <p:nvPr/>
          </p:nvSpPr>
          <p:spPr bwMode="auto">
            <a:xfrm>
              <a:off x="528" y="1200"/>
              <a:ext cx="358" cy="291"/>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grpSp>
        <p:nvGrpSpPr>
          <p:cNvPr id="21" name="Group 126"/>
          <p:cNvGrpSpPr>
            <a:grpSpLocks/>
          </p:cNvGrpSpPr>
          <p:nvPr/>
        </p:nvGrpSpPr>
        <p:grpSpPr bwMode="auto">
          <a:xfrm>
            <a:off x="1447800" y="2286000"/>
            <a:ext cx="4529138" cy="461963"/>
            <a:chOff x="882" y="912"/>
            <a:chExt cx="2853" cy="291"/>
          </a:xfrm>
        </p:grpSpPr>
        <p:grpSp>
          <p:nvGrpSpPr>
            <p:cNvPr id="22" name="Group 127"/>
            <p:cNvGrpSpPr>
              <a:grpSpLocks/>
            </p:cNvGrpSpPr>
            <p:nvPr/>
          </p:nvGrpSpPr>
          <p:grpSpPr bwMode="auto">
            <a:xfrm>
              <a:off x="882" y="912"/>
              <a:ext cx="1789" cy="291"/>
              <a:chOff x="1479" y="1818"/>
              <a:chExt cx="1789" cy="291"/>
            </a:xfrm>
          </p:grpSpPr>
          <p:sp>
            <p:nvSpPr>
              <p:cNvPr id="83072" name="AutoShape 128">
                <a:hlinkClick r:id="" action="ppaction://noaction" highlightClick="1"/>
              </p:cNvPr>
              <p:cNvSpPr>
                <a:spLocks noChangeArrowheads="1"/>
              </p:cNvSpPr>
              <p:nvPr/>
            </p:nvSpPr>
            <p:spPr bwMode="auto">
              <a:xfrm>
                <a:off x="1479"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C</a:t>
                </a:r>
              </a:p>
            </p:txBody>
          </p:sp>
          <p:sp>
            <p:nvSpPr>
              <p:cNvPr id="83073" name="AutoShape 129">
                <a:hlinkClick r:id="" action="ppaction://noaction" highlightClick="1"/>
              </p:cNvPr>
              <p:cNvSpPr>
                <a:spLocks noChangeArrowheads="1"/>
              </p:cNvSpPr>
              <p:nvPr/>
            </p:nvSpPr>
            <p:spPr bwMode="auto">
              <a:xfrm>
                <a:off x="1837"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074" name="AutoShape 130">
                <a:hlinkClick r:id="" action="ppaction://noaction" highlightClick="1"/>
              </p:cNvPr>
              <p:cNvSpPr>
                <a:spLocks noChangeArrowheads="1"/>
              </p:cNvSpPr>
              <p:nvPr/>
            </p:nvSpPr>
            <p:spPr bwMode="auto">
              <a:xfrm>
                <a:off x="2196"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I</a:t>
                </a:r>
              </a:p>
            </p:txBody>
          </p:sp>
          <p:sp>
            <p:nvSpPr>
              <p:cNvPr id="83075" name="AutoShape 131">
                <a:hlinkClick r:id="" action="ppaction://noaction" highlightClick="1"/>
              </p:cNvPr>
              <p:cNvSpPr>
                <a:spLocks noChangeArrowheads="1"/>
              </p:cNvSpPr>
              <p:nvPr/>
            </p:nvSpPr>
            <p:spPr bwMode="auto">
              <a:xfrm>
                <a:off x="2551"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solidFill>
                      <a:schemeClr val="tx2"/>
                    </a:solidFill>
                    <a:latin typeface="Arial" charset="0"/>
                  </a:rPr>
                  <a:t>Ế</a:t>
                </a:r>
              </a:p>
            </p:txBody>
          </p:sp>
          <p:sp>
            <p:nvSpPr>
              <p:cNvPr id="83076" name="AutoShape 132">
                <a:hlinkClick r:id="" action="ppaction://noaction" highlightClick="1"/>
              </p:cNvPr>
              <p:cNvSpPr>
                <a:spLocks noChangeArrowheads="1"/>
              </p:cNvSpPr>
              <p:nvPr/>
            </p:nvSpPr>
            <p:spPr bwMode="auto">
              <a:xfrm>
                <a:off x="2910" y="181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M</a:t>
                </a:r>
              </a:p>
            </p:txBody>
          </p:sp>
        </p:grpSp>
        <p:sp>
          <p:nvSpPr>
            <p:cNvPr id="83077" name="AutoShape 133">
              <a:hlinkClick r:id="" action="ppaction://noaction" highlightClick="1"/>
            </p:cNvPr>
            <p:cNvSpPr>
              <a:spLocks noChangeArrowheads="1"/>
            </p:cNvSpPr>
            <p:nvPr/>
          </p:nvSpPr>
          <p:spPr bwMode="auto">
            <a:xfrm>
              <a:off x="2658" y="912"/>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078" name="AutoShape 134">
              <a:hlinkClick r:id="" action="ppaction://noaction" highlightClick="1"/>
            </p:cNvPr>
            <p:cNvSpPr>
              <a:spLocks noChangeArrowheads="1"/>
            </p:cNvSpPr>
            <p:nvPr/>
          </p:nvSpPr>
          <p:spPr bwMode="auto">
            <a:xfrm>
              <a:off x="3017" y="912"/>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Ữ</a:t>
              </a:r>
            </a:p>
          </p:txBody>
        </p:sp>
        <p:sp>
          <p:nvSpPr>
            <p:cNvPr id="83079" name="AutoShape 135">
              <a:hlinkClick r:id="" action="ppaction://noaction" highlightClick="1"/>
            </p:cNvPr>
            <p:cNvSpPr>
              <a:spLocks noChangeArrowheads="1"/>
            </p:cNvSpPr>
            <p:nvPr/>
          </p:nvSpPr>
          <p:spPr bwMode="auto">
            <a:xfrm>
              <a:off x="3377" y="912"/>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U</a:t>
              </a:r>
            </a:p>
          </p:txBody>
        </p:sp>
      </p:grpSp>
      <p:sp>
        <p:nvSpPr>
          <p:cNvPr id="83080" name="AutoShape 136">
            <a:hlinkClick r:id="" action="ppaction://noaction" highlightClick="1"/>
          </p:cNvPr>
          <p:cNvSpPr>
            <a:spLocks noChangeArrowheads="1"/>
          </p:cNvSpPr>
          <p:nvPr/>
        </p:nvSpPr>
        <p:spPr bwMode="auto">
          <a:xfrm>
            <a:off x="5410200" y="465138"/>
            <a:ext cx="568325" cy="461962"/>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nvGrpSpPr>
          <p:cNvPr id="23" name="Group 137"/>
          <p:cNvGrpSpPr>
            <a:grpSpLocks/>
          </p:cNvGrpSpPr>
          <p:nvPr/>
        </p:nvGrpSpPr>
        <p:grpSpPr bwMode="auto">
          <a:xfrm>
            <a:off x="1412875" y="465138"/>
            <a:ext cx="4565650" cy="463550"/>
            <a:chOff x="890" y="1488"/>
            <a:chExt cx="2876" cy="292"/>
          </a:xfrm>
        </p:grpSpPr>
        <p:grpSp>
          <p:nvGrpSpPr>
            <p:cNvPr id="24" name="Group 138"/>
            <p:cNvGrpSpPr>
              <a:grpSpLocks/>
            </p:cNvGrpSpPr>
            <p:nvPr/>
          </p:nvGrpSpPr>
          <p:grpSpPr bwMode="auto">
            <a:xfrm>
              <a:off x="890" y="1488"/>
              <a:ext cx="2509" cy="292"/>
              <a:chOff x="1114" y="1012"/>
              <a:chExt cx="2509" cy="292"/>
            </a:xfrm>
          </p:grpSpPr>
          <p:sp>
            <p:nvSpPr>
              <p:cNvPr id="83083" name="AutoShape 139" descr="Denim">
                <a:hlinkClick r:id="" action="ppaction://noaction" highlightClick="1"/>
              </p:cNvPr>
              <p:cNvSpPr>
                <a:spLocks noChangeArrowheads="1"/>
              </p:cNvSpPr>
              <p:nvPr/>
            </p:nvSpPr>
            <p:spPr bwMode="auto">
              <a:xfrm>
                <a:off x="1114"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84" name="AutoShape 140" descr="Denim">
                <a:hlinkClick r:id="" action="ppaction://noaction" highlightClick="1"/>
              </p:cNvPr>
              <p:cNvSpPr>
                <a:spLocks noChangeArrowheads="1"/>
              </p:cNvSpPr>
              <p:nvPr/>
            </p:nvSpPr>
            <p:spPr bwMode="auto">
              <a:xfrm>
                <a:off x="1473"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85" name="AutoShape 141" descr="Denim">
                <a:hlinkClick r:id="" action="ppaction://noaction" highlightClick="1"/>
              </p:cNvPr>
              <p:cNvSpPr>
                <a:spLocks noChangeArrowheads="1"/>
              </p:cNvSpPr>
              <p:nvPr/>
            </p:nvSpPr>
            <p:spPr bwMode="auto">
              <a:xfrm>
                <a:off x="1833"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86" name="AutoShape 142" descr="Denim">
                <a:hlinkClick r:id="" action="ppaction://noaction" highlightClick="1"/>
              </p:cNvPr>
              <p:cNvSpPr>
                <a:spLocks noChangeArrowheads="1"/>
              </p:cNvSpPr>
              <p:nvPr/>
            </p:nvSpPr>
            <p:spPr bwMode="auto">
              <a:xfrm>
                <a:off x="2192"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87" name="AutoShape 143" descr="Denim">
                <a:hlinkClick r:id="" action="ppaction://noaction" highlightClick="1"/>
              </p:cNvPr>
              <p:cNvSpPr>
                <a:spLocks noChangeArrowheads="1"/>
              </p:cNvSpPr>
              <p:nvPr/>
            </p:nvSpPr>
            <p:spPr bwMode="auto">
              <a:xfrm>
                <a:off x="2550"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088" name="AutoShape 144" descr="Denim">
                <a:hlinkClick r:id="" action="ppaction://noaction" highlightClick="1"/>
              </p:cNvPr>
              <p:cNvSpPr>
                <a:spLocks noChangeArrowheads="1"/>
              </p:cNvSpPr>
              <p:nvPr/>
            </p:nvSpPr>
            <p:spPr bwMode="auto">
              <a:xfrm>
                <a:off x="2908"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089" name="AutoShape 145" descr="Denim">
                <a:hlinkClick r:id="" action="ppaction://noaction" highlightClick="1"/>
              </p:cNvPr>
              <p:cNvSpPr>
                <a:spLocks noChangeArrowheads="1"/>
              </p:cNvSpPr>
              <p:nvPr/>
            </p:nvSpPr>
            <p:spPr bwMode="auto">
              <a:xfrm>
                <a:off x="3265" y="1012"/>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grpSp>
        <p:sp>
          <p:nvSpPr>
            <p:cNvPr id="83090" name="AutoShape 146" descr="Denim">
              <a:hlinkClick r:id="" action="ppaction://noaction" highlightClick="1"/>
            </p:cNvPr>
            <p:cNvSpPr>
              <a:spLocks noChangeArrowheads="1"/>
            </p:cNvSpPr>
            <p:nvPr/>
          </p:nvSpPr>
          <p:spPr bwMode="auto">
            <a:xfrm>
              <a:off x="3408" y="1488"/>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grpSp>
        <p:nvGrpSpPr>
          <p:cNvPr id="25" name="Group 147"/>
          <p:cNvGrpSpPr>
            <a:grpSpLocks/>
          </p:cNvGrpSpPr>
          <p:nvPr/>
        </p:nvGrpSpPr>
        <p:grpSpPr bwMode="auto">
          <a:xfrm>
            <a:off x="1412875" y="460375"/>
            <a:ext cx="4565650" cy="476250"/>
            <a:chOff x="890" y="1479"/>
            <a:chExt cx="2876" cy="300"/>
          </a:xfrm>
        </p:grpSpPr>
        <p:grpSp>
          <p:nvGrpSpPr>
            <p:cNvPr id="26" name="Group 148"/>
            <p:cNvGrpSpPr>
              <a:grpSpLocks/>
            </p:cNvGrpSpPr>
            <p:nvPr/>
          </p:nvGrpSpPr>
          <p:grpSpPr bwMode="auto">
            <a:xfrm>
              <a:off x="890" y="1479"/>
              <a:ext cx="2509" cy="292"/>
              <a:chOff x="1114" y="1012"/>
              <a:chExt cx="2509" cy="292"/>
            </a:xfrm>
          </p:grpSpPr>
          <p:sp>
            <p:nvSpPr>
              <p:cNvPr id="83093" name="AutoShape 149">
                <a:hlinkClick r:id="" action="ppaction://noaction" highlightClick="1"/>
              </p:cNvPr>
              <p:cNvSpPr>
                <a:spLocks noChangeArrowheads="1"/>
              </p:cNvSpPr>
              <p:nvPr/>
            </p:nvSpPr>
            <p:spPr bwMode="auto">
              <a:xfrm>
                <a:off x="1114"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P</a:t>
                </a:r>
              </a:p>
            </p:txBody>
          </p:sp>
          <p:sp>
            <p:nvSpPr>
              <p:cNvPr id="83094" name="AutoShape 150">
                <a:hlinkClick r:id="" action="ppaction://noaction" highlightClick="1"/>
              </p:cNvPr>
              <p:cNvSpPr>
                <a:spLocks noChangeArrowheads="1"/>
              </p:cNvSpPr>
              <p:nvPr/>
            </p:nvSpPr>
            <p:spPr bwMode="auto">
              <a:xfrm>
                <a:off x="1473"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095" name="AutoShape 151">
                <a:hlinkClick r:id="" action="ppaction://noaction" highlightClick="1"/>
              </p:cNvPr>
              <p:cNvSpPr>
                <a:spLocks noChangeArrowheads="1"/>
              </p:cNvSpPr>
              <p:nvPr/>
            </p:nvSpPr>
            <p:spPr bwMode="auto">
              <a:xfrm>
                <a:off x="1833"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Á</a:t>
                </a:r>
              </a:p>
            </p:txBody>
          </p:sp>
          <p:sp>
            <p:nvSpPr>
              <p:cNvPr id="83096" name="AutoShape 152">
                <a:hlinkClick r:id="" action="ppaction://noaction" highlightClick="1"/>
              </p:cNvPr>
              <p:cNvSpPr>
                <a:spLocks noChangeArrowheads="1"/>
              </p:cNvSpPr>
              <p:nvPr/>
            </p:nvSpPr>
            <p:spPr bwMode="auto">
              <a:xfrm>
                <a:off x="2192"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P</a:t>
                </a:r>
              </a:p>
            </p:txBody>
          </p:sp>
          <p:sp>
            <p:nvSpPr>
              <p:cNvPr id="83097" name="AutoShape 153">
                <a:hlinkClick r:id="" action="ppaction://noaction" highlightClick="1"/>
              </p:cNvPr>
              <p:cNvSpPr>
                <a:spLocks noChangeArrowheads="1"/>
              </p:cNvSpPr>
              <p:nvPr/>
            </p:nvSpPr>
            <p:spPr bwMode="auto">
              <a:xfrm>
                <a:off x="2550"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L</a:t>
                </a:r>
              </a:p>
            </p:txBody>
          </p:sp>
          <p:sp>
            <p:nvSpPr>
              <p:cNvPr id="83098" name="AutoShape 154">
                <a:hlinkClick r:id="" action="ppaction://noaction" highlightClick="1"/>
              </p:cNvPr>
              <p:cNvSpPr>
                <a:spLocks noChangeArrowheads="1"/>
              </p:cNvSpPr>
              <p:nvPr/>
            </p:nvSpPr>
            <p:spPr bwMode="auto">
              <a:xfrm>
                <a:off x="2908"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U</a:t>
                </a:r>
              </a:p>
            </p:txBody>
          </p:sp>
          <p:sp>
            <p:nvSpPr>
              <p:cNvPr id="83099" name="AutoShape 155">
                <a:hlinkClick r:id="" action="ppaction://noaction" highlightClick="1"/>
              </p:cNvPr>
              <p:cNvSpPr>
                <a:spLocks noChangeArrowheads="1"/>
              </p:cNvSpPr>
              <p:nvPr/>
            </p:nvSpPr>
            <p:spPr bwMode="auto">
              <a:xfrm>
                <a:off x="3265" y="1012"/>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Ậ</a:t>
                </a:r>
              </a:p>
            </p:txBody>
          </p:sp>
        </p:grpSp>
        <p:sp>
          <p:nvSpPr>
            <p:cNvPr id="83100" name="AutoShape 156">
              <a:hlinkClick r:id="" action="ppaction://noaction" highlightClick="1"/>
            </p:cNvPr>
            <p:cNvSpPr>
              <a:spLocks noChangeArrowheads="1"/>
            </p:cNvSpPr>
            <p:nvPr/>
          </p:nvSpPr>
          <p:spPr bwMode="auto">
            <a:xfrm>
              <a:off x="3408" y="1488"/>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T</a:t>
              </a:r>
            </a:p>
          </p:txBody>
        </p:sp>
      </p:grpSp>
      <p:sp>
        <p:nvSpPr>
          <p:cNvPr id="83101" name="AutoShape 157">
            <a:hlinkClick r:id="" action="ppaction://noaction" highlightClick="1"/>
          </p:cNvPr>
          <p:cNvSpPr>
            <a:spLocks noChangeArrowheads="1"/>
          </p:cNvSpPr>
          <p:nvPr/>
        </p:nvSpPr>
        <p:spPr bwMode="auto">
          <a:xfrm>
            <a:off x="1995488" y="2774950"/>
            <a:ext cx="568325" cy="461963"/>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nvGrpSpPr>
          <p:cNvPr id="27" name="Group 158"/>
          <p:cNvGrpSpPr>
            <a:grpSpLocks/>
          </p:cNvGrpSpPr>
          <p:nvPr/>
        </p:nvGrpSpPr>
        <p:grpSpPr bwMode="auto">
          <a:xfrm>
            <a:off x="1981200" y="2774950"/>
            <a:ext cx="2841625" cy="461963"/>
            <a:chOff x="1248" y="1776"/>
            <a:chExt cx="1790" cy="291"/>
          </a:xfrm>
        </p:grpSpPr>
        <p:grpSp>
          <p:nvGrpSpPr>
            <p:cNvPr id="28" name="Group 159"/>
            <p:cNvGrpSpPr>
              <a:grpSpLocks/>
            </p:cNvGrpSpPr>
            <p:nvPr/>
          </p:nvGrpSpPr>
          <p:grpSpPr bwMode="auto">
            <a:xfrm>
              <a:off x="1605" y="1776"/>
              <a:ext cx="1433" cy="291"/>
              <a:chOff x="2195" y="2217"/>
              <a:chExt cx="1433" cy="291"/>
            </a:xfrm>
          </p:grpSpPr>
          <p:sp>
            <p:nvSpPr>
              <p:cNvPr id="83104" name="AutoShape 160" descr="Denim">
                <a:hlinkClick r:id="" action="ppaction://noaction" highlightClick="1"/>
              </p:cNvPr>
              <p:cNvSpPr>
                <a:spLocks noChangeArrowheads="1"/>
              </p:cNvSpPr>
              <p:nvPr/>
            </p:nvSpPr>
            <p:spPr bwMode="auto">
              <a:xfrm>
                <a:off x="2195"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05" name="AutoShape 161" descr="Denim">
                <a:hlinkClick r:id="" action="ppaction://noaction" highlightClick="1"/>
              </p:cNvPr>
              <p:cNvSpPr>
                <a:spLocks noChangeArrowheads="1"/>
              </p:cNvSpPr>
              <p:nvPr/>
            </p:nvSpPr>
            <p:spPr bwMode="auto">
              <a:xfrm>
                <a:off x="2554"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06" name="AutoShape 162" descr="Denim">
                <a:hlinkClick r:id="" action="ppaction://noaction" highlightClick="1"/>
              </p:cNvPr>
              <p:cNvSpPr>
                <a:spLocks noChangeArrowheads="1"/>
              </p:cNvSpPr>
              <p:nvPr/>
            </p:nvSpPr>
            <p:spPr bwMode="auto">
              <a:xfrm>
                <a:off x="2911"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07" name="AutoShape 163" descr="Denim">
                <a:hlinkClick r:id="" action="ppaction://noaction" highlightClick="1"/>
              </p:cNvPr>
              <p:cNvSpPr>
                <a:spLocks noChangeArrowheads="1"/>
              </p:cNvSpPr>
              <p:nvPr/>
            </p:nvSpPr>
            <p:spPr bwMode="auto">
              <a:xfrm>
                <a:off x="3270"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108" name="AutoShape 164" descr="Denim">
              <a:hlinkClick r:id="" action="ppaction://noaction" highlightClick="1"/>
            </p:cNvPr>
            <p:cNvSpPr>
              <a:spLocks noChangeArrowheads="1"/>
            </p:cNvSpPr>
            <p:nvPr/>
          </p:nvSpPr>
          <p:spPr bwMode="auto">
            <a:xfrm>
              <a:off x="1248" y="1776"/>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grpSp>
        <p:nvGrpSpPr>
          <p:cNvPr id="29" name="Group 165"/>
          <p:cNvGrpSpPr>
            <a:grpSpLocks/>
          </p:cNvGrpSpPr>
          <p:nvPr/>
        </p:nvGrpSpPr>
        <p:grpSpPr bwMode="auto">
          <a:xfrm>
            <a:off x="1981200" y="2743200"/>
            <a:ext cx="2847975" cy="461963"/>
            <a:chOff x="1248" y="1776"/>
            <a:chExt cx="1794" cy="291"/>
          </a:xfrm>
        </p:grpSpPr>
        <p:grpSp>
          <p:nvGrpSpPr>
            <p:cNvPr id="30" name="Group 166"/>
            <p:cNvGrpSpPr>
              <a:grpSpLocks/>
            </p:cNvGrpSpPr>
            <p:nvPr/>
          </p:nvGrpSpPr>
          <p:grpSpPr bwMode="auto">
            <a:xfrm>
              <a:off x="1609" y="1776"/>
              <a:ext cx="1433" cy="291"/>
              <a:chOff x="2195" y="2217"/>
              <a:chExt cx="1433" cy="291"/>
            </a:xfrm>
          </p:grpSpPr>
          <p:sp>
            <p:nvSpPr>
              <p:cNvPr id="83111" name="AutoShape 167">
                <a:hlinkClick r:id="" action="ppaction://noaction" highlightClick="1"/>
              </p:cNvPr>
              <p:cNvSpPr>
                <a:spLocks noChangeArrowheads="1"/>
              </p:cNvSpPr>
              <p:nvPr/>
            </p:nvSpPr>
            <p:spPr bwMode="auto">
              <a:xfrm>
                <a:off x="2195"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Ở</a:t>
                </a:r>
              </a:p>
            </p:txBody>
          </p:sp>
          <p:sp>
            <p:nvSpPr>
              <p:cNvPr id="83112" name="AutoShape 168">
                <a:hlinkClick r:id="" action="ppaction://noaction" highlightClick="1"/>
              </p:cNvPr>
              <p:cNvSpPr>
                <a:spLocks noChangeArrowheads="1"/>
              </p:cNvSpPr>
              <p:nvPr/>
            </p:nvSpPr>
            <p:spPr bwMode="auto">
              <a:xfrm>
                <a:off x="2554"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113" name="AutoShape 169">
                <a:hlinkClick r:id="" action="ppaction://noaction" highlightClick="1"/>
              </p:cNvPr>
              <p:cNvSpPr>
                <a:spLocks noChangeArrowheads="1"/>
              </p:cNvSpPr>
              <p:nvPr/>
            </p:nvSpPr>
            <p:spPr bwMode="auto">
              <a:xfrm>
                <a:off x="2911"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Ữ</a:t>
                </a:r>
              </a:p>
            </p:txBody>
          </p:sp>
          <p:sp>
            <p:nvSpPr>
              <p:cNvPr id="83114" name="AutoShape 170">
                <a:hlinkClick r:id="" action="ppaction://noaction" highlightClick="1"/>
              </p:cNvPr>
              <p:cNvSpPr>
                <a:spLocks noChangeArrowheads="1"/>
              </p:cNvSpPr>
              <p:nvPr/>
            </p:nvSpPr>
            <p:spPr bwMode="auto">
              <a:xfrm>
                <a:off x="3270"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U</a:t>
                </a:r>
              </a:p>
            </p:txBody>
          </p:sp>
        </p:grpSp>
        <p:sp>
          <p:nvSpPr>
            <p:cNvPr id="83115" name="AutoShape 171">
              <a:hlinkClick r:id="" action="ppaction://noaction" highlightClick="1"/>
            </p:cNvPr>
            <p:cNvSpPr>
              <a:spLocks noChangeArrowheads="1"/>
            </p:cNvSpPr>
            <p:nvPr/>
          </p:nvSpPr>
          <p:spPr bwMode="auto">
            <a:xfrm>
              <a:off x="1248" y="1776"/>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S</a:t>
              </a:r>
            </a:p>
          </p:txBody>
        </p:sp>
      </p:grpSp>
      <p:sp>
        <p:nvSpPr>
          <p:cNvPr id="83116" name="AutoShape 172">
            <a:hlinkClick r:id="" action="ppaction://noaction" highlightClick="1"/>
          </p:cNvPr>
          <p:cNvSpPr>
            <a:spLocks noChangeArrowheads="1"/>
          </p:cNvSpPr>
          <p:nvPr/>
        </p:nvSpPr>
        <p:spPr bwMode="auto">
          <a:xfrm>
            <a:off x="1433513" y="1400175"/>
            <a:ext cx="568325" cy="461963"/>
          </a:xfrm>
          <a:prstGeom prst="actionButtonBlank">
            <a:avLst/>
          </a:prstGeom>
          <a:solidFill>
            <a:srgbClr val="FFFF99"/>
          </a:solidFill>
          <a:ln w="9525">
            <a:noFill/>
            <a:miter lim="800000"/>
            <a:headEnd/>
            <a:tailEnd/>
          </a:ln>
          <a:effectLst/>
        </p:spPr>
        <p:txBody>
          <a:bodyPr wrap="none" anchor="ctr"/>
          <a:lstStyle/>
          <a:p>
            <a:pPr algn="ctr"/>
            <a:endParaRPr lang="en-US" b="1">
              <a:solidFill>
                <a:srgbClr val="000066"/>
              </a:solidFill>
              <a:latin typeface="Arial" charset="0"/>
            </a:endParaRPr>
          </a:p>
        </p:txBody>
      </p:sp>
      <p:grpSp>
        <p:nvGrpSpPr>
          <p:cNvPr id="31" name="Group 173"/>
          <p:cNvGrpSpPr>
            <a:grpSpLocks/>
          </p:cNvGrpSpPr>
          <p:nvPr/>
        </p:nvGrpSpPr>
        <p:grpSpPr bwMode="auto">
          <a:xfrm>
            <a:off x="1433513" y="1395413"/>
            <a:ext cx="2833687" cy="461962"/>
            <a:chOff x="903" y="2064"/>
            <a:chExt cx="1785" cy="291"/>
          </a:xfrm>
        </p:grpSpPr>
        <p:grpSp>
          <p:nvGrpSpPr>
            <p:cNvPr id="83177" name="Group 174"/>
            <p:cNvGrpSpPr>
              <a:grpSpLocks/>
            </p:cNvGrpSpPr>
            <p:nvPr/>
          </p:nvGrpSpPr>
          <p:grpSpPr bwMode="auto">
            <a:xfrm>
              <a:off x="1255" y="2064"/>
              <a:ext cx="1433" cy="291"/>
              <a:chOff x="2195" y="2217"/>
              <a:chExt cx="1433" cy="291"/>
            </a:xfrm>
          </p:grpSpPr>
          <p:sp>
            <p:nvSpPr>
              <p:cNvPr id="83119" name="AutoShape 175" descr="Denim">
                <a:hlinkClick r:id="" action="ppaction://noaction" highlightClick="1"/>
              </p:cNvPr>
              <p:cNvSpPr>
                <a:spLocks noChangeArrowheads="1"/>
              </p:cNvSpPr>
              <p:nvPr/>
            </p:nvSpPr>
            <p:spPr bwMode="auto">
              <a:xfrm>
                <a:off x="2195"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20" name="AutoShape 176" descr="Denim">
                <a:hlinkClick r:id="" action="ppaction://noaction" highlightClick="1"/>
              </p:cNvPr>
              <p:cNvSpPr>
                <a:spLocks noChangeArrowheads="1"/>
              </p:cNvSpPr>
              <p:nvPr/>
            </p:nvSpPr>
            <p:spPr bwMode="auto">
              <a:xfrm>
                <a:off x="2554"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21" name="AutoShape 177" descr="Denim">
                <a:hlinkClick r:id="" action="ppaction://noaction" highlightClick="1"/>
              </p:cNvPr>
              <p:cNvSpPr>
                <a:spLocks noChangeArrowheads="1"/>
              </p:cNvSpPr>
              <p:nvPr/>
            </p:nvSpPr>
            <p:spPr bwMode="auto">
              <a:xfrm>
                <a:off x="2911"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22" name="AutoShape 178" descr="Denim">
                <a:hlinkClick r:id="" action="ppaction://noaction" highlightClick="1"/>
              </p:cNvPr>
              <p:cNvSpPr>
                <a:spLocks noChangeArrowheads="1"/>
              </p:cNvSpPr>
              <p:nvPr/>
            </p:nvSpPr>
            <p:spPr bwMode="auto">
              <a:xfrm>
                <a:off x="3270" y="221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sp>
          <p:nvSpPr>
            <p:cNvPr id="83123" name="AutoShape 179" descr="Denim">
              <a:hlinkClick r:id="" action="ppaction://noaction" highlightClick="1"/>
            </p:cNvPr>
            <p:cNvSpPr>
              <a:spLocks noChangeArrowheads="1"/>
            </p:cNvSpPr>
            <p:nvPr/>
          </p:nvSpPr>
          <p:spPr bwMode="auto">
            <a:xfrm>
              <a:off x="903" y="2064"/>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grpSp>
        <p:nvGrpSpPr>
          <p:cNvPr id="83178" name="Group 180"/>
          <p:cNvGrpSpPr>
            <a:grpSpLocks/>
          </p:cNvGrpSpPr>
          <p:nvPr/>
        </p:nvGrpSpPr>
        <p:grpSpPr bwMode="auto">
          <a:xfrm>
            <a:off x="1447800" y="1371600"/>
            <a:ext cx="2833688" cy="461963"/>
            <a:chOff x="903" y="2064"/>
            <a:chExt cx="1785" cy="291"/>
          </a:xfrm>
        </p:grpSpPr>
        <p:grpSp>
          <p:nvGrpSpPr>
            <p:cNvPr id="83179" name="Group 181"/>
            <p:cNvGrpSpPr>
              <a:grpSpLocks/>
            </p:cNvGrpSpPr>
            <p:nvPr/>
          </p:nvGrpSpPr>
          <p:grpSpPr bwMode="auto">
            <a:xfrm>
              <a:off x="1255" y="2064"/>
              <a:ext cx="1433" cy="291"/>
              <a:chOff x="2195" y="2217"/>
              <a:chExt cx="1433" cy="291"/>
            </a:xfrm>
          </p:grpSpPr>
          <p:sp>
            <p:nvSpPr>
              <p:cNvPr id="83126" name="AutoShape 182">
                <a:hlinkClick r:id="" action="ppaction://noaction" highlightClick="1"/>
              </p:cNvPr>
              <p:cNvSpPr>
                <a:spLocks noChangeArrowheads="1"/>
              </p:cNvSpPr>
              <p:nvPr/>
            </p:nvSpPr>
            <p:spPr bwMode="auto">
              <a:xfrm>
                <a:off x="2195"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Ố</a:t>
                </a:r>
              </a:p>
            </p:txBody>
          </p:sp>
          <p:sp>
            <p:nvSpPr>
              <p:cNvPr id="83127" name="AutoShape 183">
                <a:hlinkClick r:id="" action="ppaction://noaction" highlightClick="1"/>
              </p:cNvPr>
              <p:cNvSpPr>
                <a:spLocks noChangeArrowheads="1"/>
              </p:cNvSpPr>
              <p:nvPr/>
            </p:nvSpPr>
            <p:spPr bwMode="auto">
              <a:xfrm>
                <a:off x="2554"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C</a:t>
                </a:r>
              </a:p>
            </p:txBody>
          </p:sp>
          <p:sp>
            <p:nvSpPr>
              <p:cNvPr id="83128" name="AutoShape 184">
                <a:hlinkClick r:id="" action="ppaction://noaction" highlightClick="1"/>
              </p:cNvPr>
              <p:cNvSpPr>
                <a:spLocks noChangeArrowheads="1"/>
              </p:cNvSpPr>
              <p:nvPr/>
            </p:nvSpPr>
            <p:spPr bwMode="auto">
              <a:xfrm>
                <a:off x="2911"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Á</a:t>
                </a:r>
              </a:p>
            </p:txBody>
          </p:sp>
          <p:sp>
            <p:nvSpPr>
              <p:cNvPr id="83129" name="AutoShape 185">
                <a:hlinkClick r:id="" action="ppaction://noaction" highlightClick="1"/>
              </p:cNvPr>
              <p:cNvSpPr>
                <a:spLocks noChangeArrowheads="1"/>
              </p:cNvSpPr>
              <p:nvPr/>
            </p:nvSpPr>
            <p:spPr bwMode="auto">
              <a:xfrm>
                <a:off x="3270" y="2217"/>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O</a:t>
                </a:r>
              </a:p>
            </p:txBody>
          </p:sp>
        </p:grpSp>
        <p:sp>
          <p:nvSpPr>
            <p:cNvPr id="83130" name="AutoShape 186">
              <a:hlinkClick r:id="" action="ppaction://noaction" highlightClick="1"/>
            </p:cNvPr>
            <p:cNvSpPr>
              <a:spLocks noChangeArrowheads="1"/>
            </p:cNvSpPr>
            <p:nvPr/>
          </p:nvSpPr>
          <p:spPr bwMode="auto">
            <a:xfrm>
              <a:off x="903" y="2064"/>
              <a:ext cx="358" cy="291"/>
            </a:xfrm>
            <a:prstGeom prst="actionButtonBlank">
              <a:avLst/>
            </a:prstGeom>
            <a:gradFill rotWithShape="1">
              <a:gsLst>
                <a:gs pos="0">
                  <a:srgbClr val="FFFF99"/>
                </a:gs>
                <a:gs pos="100000">
                  <a:srgbClr val="0066FF"/>
                </a:gs>
              </a:gsLst>
              <a:path path="rect">
                <a:fillToRect l="50000" t="50000" r="50000" b="50000"/>
              </a:path>
            </a:gradFill>
            <a:ln w="9525">
              <a:solidFill>
                <a:schemeClr val="tx1"/>
              </a:solidFill>
              <a:miter lim="800000"/>
              <a:headEnd/>
              <a:tailEnd/>
            </a:ln>
            <a:effectLst/>
          </p:spPr>
          <p:txBody>
            <a:bodyPr wrap="none" anchor="ctr"/>
            <a:lstStyle/>
            <a:p>
              <a:pPr algn="ctr"/>
              <a:r>
                <a:rPr lang="en-US" b="1">
                  <a:latin typeface="Arial" charset="0"/>
                </a:rPr>
                <a:t>T</a:t>
              </a:r>
            </a:p>
          </p:txBody>
        </p:sp>
      </p:grpSp>
      <p:grpSp>
        <p:nvGrpSpPr>
          <p:cNvPr id="83180" name="Group 187"/>
          <p:cNvGrpSpPr>
            <a:grpSpLocks/>
          </p:cNvGrpSpPr>
          <p:nvPr/>
        </p:nvGrpSpPr>
        <p:grpSpPr bwMode="auto">
          <a:xfrm>
            <a:off x="1404938" y="3243263"/>
            <a:ext cx="3983037" cy="463550"/>
            <a:chOff x="1114" y="1012"/>
            <a:chExt cx="2509" cy="292"/>
          </a:xfrm>
        </p:grpSpPr>
        <p:sp>
          <p:nvSpPr>
            <p:cNvPr id="83132" name="AutoShape 188" descr="Denim">
              <a:hlinkClick r:id="" action="ppaction://noaction" highlightClick="1"/>
            </p:cNvPr>
            <p:cNvSpPr>
              <a:spLocks noChangeArrowheads="1"/>
            </p:cNvSpPr>
            <p:nvPr/>
          </p:nvSpPr>
          <p:spPr bwMode="auto">
            <a:xfrm>
              <a:off x="1114"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33" name="AutoShape 189" descr="Denim">
              <a:hlinkClick r:id="" action="ppaction://noaction" highlightClick="1"/>
            </p:cNvPr>
            <p:cNvSpPr>
              <a:spLocks noChangeArrowheads="1"/>
            </p:cNvSpPr>
            <p:nvPr/>
          </p:nvSpPr>
          <p:spPr bwMode="auto">
            <a:xfrm>
              <a:off x="1473"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34" name="AutoShape 190" descr="Denim">
              <a:hlinkClick r:id="" action="ppaction://noaction" highlightClick="1"/>
            </p:cNvPr>
            <p:cNvSpPr>
              <a:spLocks noChangeArrowheads="1"/>
            </p:cNvSpPr>
            <p:nvPr/>
          </p:nvSpPr>
          <p:spPr bwMode="auto">
            <a:xfrm>
              <a:off x="1833"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35" name="AutoShape 191" descr="Denim">
              <a:hlinkClick r:id="" action="ppaction://noaction" highlightClick="1"/>
            </p:cNvPr>
            <p:cNvSpPr>
              <a:spLocks noChangeArrowheads="1"/>
            </p:cNvSpPr>
            <p:nvPr/>
          </p:nvSpPr>
          <p:spPr bwMode="auto">
            <a:xfrm>
              <a:off x="2192"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36" name="AutoShape 192" descr="Denim">
              <a:hlinkClick r:id="" action="ppaction://noaction" highlightClick="1"/>
            </p:cNvPr>
            <p:cNvSpPr>
              <a:spLocks noChangeArrowheads="1"/>
            </p:cNvSpPr>
            <p:nvPr/>
          </p:nvSpPr>
          <p:spPr bwMode="auto">
            <a:xfrm>
              <a:off x="2550"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37" name="AutoShape 193" descr="Denim">
              <a:hlinkClick r:id="" action="ppaction://noaction" highlightClick="1"/>
            </p:cNvPr>
            <p:cNvSpPr>
              <a:spLocks noChangeArrowheads="1"/>
            </p:cNvSpPr>
            <p:nvPr/>
          </p:nvSpPr>
          <p:spPr bwMode="auto">
            <a:xfrm>
              <a:off x="2908" y="1013"/>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38" name="AutoShape 194" descr="Denim">
              <a:hlinkClick r:id="" action="ppaction://noaction" highlightClick="1"/>
            </p:cNvPr>
            <p:cNvSpPr>
              <a:spLocks noChangeArrowheads="1"/>
            </p:cNvSpPr>
            <p:nvPr/>
          </p:nvSpPr>
          <p:spPr bwMode="auto">
            <a:xfrm>
              <a:off x="3265" y="1012"/>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grpSp>
      <p:grpSp>
        <p:nvGrpSpPr>
          <p:cNvPr id="83181" name="Group 195"/>
          <p:cNvGrpSpPr>
            <a:grpSpLocks/>
          </p:cNvGrpSpPr>
          <p:nvPr/>
        </p:nvGrpSpPr>
        <p:grpSpPr bwMode="auto">
          <a:xfrm>
            <a:off x="1412875" y="3227388"/>
            <a:ext cx="3983038" cy="463550"/>
            <a:chOff x="1114" y="1012"/>
            <a:chExt cx="2509" cy="292"/>
          </a:xfrm>
        </p:grpSpPr>
        <p:sp>
          <p:nvSpPr>
            <p:cNvPr id="83140" name="AutoShape 196">
              <a:hlinkClick r:id="" action="ppaction://noaction" highlightClick="1"/>
            </p:cNvPr>
            <p:cNvSpPr>
              <a:spLocks noChangeArrowheads="1"/>
            </p:cNvSpPr>
            <p:nvPr/>
          </p:nvSpPr>
          <p:spPr bwMode="auto">
            <a:xfrm>
              <a:off x="1114"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X</a:t>
              </a:r>
            </a:p>
          </p:txBody>
        </p:sp>
        <p:sp>
          <p:nvSpPr>
            <p:cNvPr id="83141" name="AutoShape 197">
              <a:hlinkClick r:id="" action="ppaction://noaction" highlightClick="1"/>
            </p:cNvPr>
            <p:cNvSpPr>
              <a:spLocks noChangeArrowheads="1"/>
            </p:cNvSpPr>
            <p:nvPr/>
          </p:nvSpPr>
          <p:spPr bwMode="auto">
            <a:xfrm>
              <a:off x="1473"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Â</a:t>
              </a:r>
            </a:p>
          </p:txBody>
        </p:sp>
        <p:sp>
          <p:nvSpPr>
            <p:cNvPr id="83142" name="AutoShape 198">
              <a:hlinkClick r:id="" action="ppaction://noaction" highlightClick="1"/>
            </p:cNvPr>
            <p:cNvSpPr>
              <a:spLocks noChangeArrowheads="1"/>
            </p:cNvSpPr>
            <p:nvPr/>
          </p:nvSpPr>
          <p:spPr bwMode="auto">
            <a:xfrm>
              <a:off x="1833"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M</a:t>
              </a:r>
            </a:p>
          </p:txBody>
        </p:sp>
        <p:sp>
          <p:nvSpPr>
            <p:cNvPr id="83143" name="AutoShape 199">
              <a:hlinkClick r:id="" action="ppaction://noaction" highlightClick="1"/>
            </p:cNvPr>
            <p:cNvSpPr>
              <a:spLocks noChangeArrowheads="1"/>
            </p:cNvSpPr>
            <p:nvPr/>
          </p:nvSpPr>
          <p:spPr bwMode="auto">
            <a:xfrm>
              <a:off x="2192"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P</a:t>
              </a:r>
            </a:p>
          </p:txBody>
        </p:sp>
        <p:sp>
          <p:nvSpPr>
            <p:cNvPr id="83144" name="AutoShape 200">
              <a:hlinkClick r:id="" action="ppaction://noaction" highlightClick="1"/>
            </p:cNvPr>
            <p:cNvSpPr>
              <a:spLocks noChangeArrowheads="1"/>
            </p:cNvSpPr>
            <p:nvPr/>
          </p:nvSpPr>
          <p:spPr bwMode="auto">
            <a:xfrm>
              <a:off x="2550"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H</a:t>
              </a:r>
            </a:p>
          </p:txBody>
        </p:sp>
        <p:sp>
          <p:nvSpPr>
            <p:cNvPr id="83145" name="AutoShape 201">
              <a:hlinkClick r:id="" action="ppaction://noaction" highlightClick="1"/>
            </p:cNvPr>
            <p:cNvSpPr>
              <a:spLocks noChangeArrowheads="1"/>
            </p:cNvSpPr>
            <p:nvPr/>
          </p:nvSpPr>
          <p:spPr bwMode="auto">
            <a:xfrm>
              <a:off x="2908" y="1013"/>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Ạ</a:t>
              </a:r>
            </a:p>
          </p:txBody>
        </p:sp>
        <p:sp>
          <p:nvSpPr>
            <p:cNvPr id="83146" name="AutoShape 202">
              <a:hlinkClick r:id="" action="ppaction://noaction" highlightClick="1"/>
            </p:cNvPr>
            <p:cNvSpPr>
              <a:spLocks noChangeArrowheads="1"/>
            </p:cNvSpPr>
            <p:nvPr/>
          </p:nvSpPr>
          <p:spPr bwMode="auto">
            <a:xfrm>
              <a:off x="3265" y="1012"/>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M</a:t>
              </a:r>
            </a:p>
          </p:txBody>
        </p:sp>
      </p:grpSp>
      <p:grpSp>
        <p:nvGrpSpPr>
          <p:cNvPr id="83182" name="Group 204"/>
          <p:cNvGrpSpPr>
            <a:grpSpLocks/>
          </p:cNvGrpSpPr>
          <p:nvPr/>
        </p:nvGrpSpPr>
        <p:grpSpPr bwMode="auto">
          <a:xfrm>
            <a:off x="871538" y="1839913"/>
            <a:ext cx="3398837" cy="466725"/>
            <a:chOff x="528" y="1197"/>
            <a:chExt cx="2141" cy="294"/>
          </a:xfrm>
        </p:grpSpPr>
        <p:sp>
          <p:nvSpPr>
            <p:cNvPr id="83149" name="AutoShape 205" descr="Denim">
              <a:hlinkClick r:id="" action="ppaction://noaction" highlightClick="1"/>
            </p:cNvPr>
            <p:cNvSpPr>
              <a:spLocks noChangeArrowheads="1"/>
            </p:cNvSpPr>
            <p:nvPr/>
          </p:nvSpPr>
          <p:spPr bwMode="auto">
            <a:xfrm>
              <a:off x="1952" y="119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50" name="AutoShape 206" descr="Denim">
              <a:hlinkClick r:id="" action="ppaction://noaction" highlightClick="1"/>
            </p:cNvPr>
            <p:cNvSpPr>
              <a:spLocks noChangeArrowheads="1"/>
            </p:cNvSpPr>
            <p:nvPr/>
          </p:nvSpPr>
          <p:spPr bwMode="auto">
            <a:xfrm>
              <a:off x="2311" y="1197"/>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51" name="AutoShape 207" descr="Denim">
              <a:hlinkClick r:id="" action="ppaction://noaction" highlightClick="1"/>
            </p:cNvPr>
            <p:cNvSpPr>
              <a:spLocks noChangeArrowheads="1"/>
            </p:cNvSpPr>
            <p:nvPr/>
          </p:nvSpPr>
          <p:spPr bwMode="auto">
            <a:xfrm>
              <a:off x="894" y="1200"/>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52" name="AutoShape 208" descr="Denim">
              <a:hlinkClick r:id="" action="ppaction://noaction" highlightClick="1"/>
            </p:cNvPr>
            <p:cNvSpPr>
              <a:spLocks noChangeArrowheads="1"/>
            </p:cNvSpPr>
            <p:nvPr/>
          </p:nvSpPr>
          <p:spPr bwMode="auto">
            <a:xfrm>
              <a:off x="1252" y="1200"/>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sp>
          <p:nvSpPr>
            <p:cNvPr id="83153" name="AutoShape 209" descr="Denim">
              <a:hlinkClick r:id="" action="ppaction://noaction" highlightClick="1"/>
            </p:cNvPr>
            <p:cNvSpPr>
              <a:spLocks noChangeArrowheads="1"/>
            </p:cNvSpPr>
            <p:nvPr/>
          </p:nvSpPr>
          <p:spPr bwMode="auto">
            <a:xfrm>
              <a:off x="1609" y="1199"/>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CC3300"/>
                </a:solidFill>
                <a:latin typeface="Arial" charset="0"/>
              </a:endParaRPr>
            </a:p>
          </p:txBody>
        </p:sp>
        <p:sp>
          <p:nvSpPr>
            <p:cNvPr id="83154" name="AutoShape 210" descr="Denim">
              <a:hlinkClick r:id="" action="ppaction://noaction" highlightClick="1"/>
            </p:cNvPr>
            <p:cNvSpPr>
              <a:spLocks noChangeArrowheads="1"/>
            </p:cNvSpPr>
            <p:nvPr/>
          </p:nvSpPr>
          <p:spPr bwMode="auto">
            <a:xfrm>
              <a:off x="528" y="1200"/>
              <a:ext cx="358" cy="291"/>
            </a:xfrm>
            <a:prstGeom prst="actionButtonBlank">
              <a:avLst/>
            </a:prstGeom>
            <a:blipFill dpi="0" rotWithShape="1">
              <a:blip r:embed="rId5"/>
              <a:srcRect/>
              <a:tile tx="0" ty="0" sx="100000" sy="100000" flip="none" algn="tl"/>
            </a:blipFill>
            <a:ln w="9525">
              <a:noFill/>
              <a:miter lim="800000"/>
              <a:headEnd/>
              <a:tailEnd/>
            </a:ln>
            <a:effectLst/>
          </p:spPr>
          <p:txBody>
            <a:bodyPr wrap="none" anchor="ctr"/>
            <a:lstStyle/>
            <a:p>
              <a:pPr algn="ctr"/>
              <a:endParaRPr lang="en-US" b="1">
                <a:solidFill>
                  <a:srgbClr val="000066"/>
                </a:solidFill>
                <a:latin typeface="Arial" charset="0"/>
              </a:endParaRPr>
            </a:p>
          </p:txBody>
        </p:sp>
      </p:grpSp>
      <p:grpSp>
        <p:nvGrpSpPr>
          <p:cNvPr id="83183" name="Group 211"/>
          <p:cNvGrpSpPr>
            <a:grpSpLocks/>
          </p:cNvGrpSpPr>
          <p:nvPr/>
        </p:nvGrpSpPr>
        <p:grpSpPr bwMode="auto">
          <a:xfrm>
            <a:off x="863600" y="1835150"/>
            <a:ext cx="3408363" cy="477838"/>
            <a:chOff x="528" y="1190"/>
            <a:chExt cx="2147" cy="301"/>
          </a:xfrm>
        </p:grpSpPr>
        <p:sp>
          <p:nvSpPr>
            <p:cNvPr id="83156" name="AutoShape 212">
              <a:hlinkClick r:id="" action="ppaction://noaction" highlightClick="1"/>
            </p:cNvPr>
            <p:cNvSpPr>
              <a:spLocks noChangeArrowheads="1"/>
            </p:cNvSpPr>
            <p:nvPr/>
          </p:nvSpPr>
          <p:spPr bwMode="auto">
            <a:xfrm>
              <a:off x="1958" y="119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solidFill>
                    <a:schemeClr val="tx2"/>
                  </a:solidFill>
                  <a:latin typeface="Arial" charset="0"/>
                </a:rPr>
                <a:t>N</a:t>
              </a:r>
            </a:p>
          </p:txBody>
        </p:sp>
        <p:sp>
          <p:nvSpPr>
            <p:cNvPr id="83157" name="AutoShape 213">
              <a:hlinkClick r:id="" action="ppaction://noaction" highlightClick="1"/>
            </p:cNvPr>
            <p:cNvSpPr>
              <a:spLocks noChangeArrowheads="1"/>
            </p:cNvSpPr>
            <p:nvPr/>
          </p:nvSpPr>
          <p:spPr bwMode="auto">
            <a:xfrm>
              <a:off x="2317" y="119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G</a:t>
              </a:r>
            </a:p>
          </p:txBody>
        </p:sp>
        <p:sp>
          <p:nvSpPr>
            <p:cNvPr id="83158" name="AutoShape 214">
              <a:hlinkClick r:id="" action="ppaction://noaction" highlightClick="1"/>
            </p:cNvPr>
            <p:cNvSpPr>
              <a:spLocks noChangeArrowheads="1"/>
            </p:cNvSpPr>
            <p:nvPr/>
          </p:nvSpPr>
          <p:spPr bwMode="auto">
            <a:xfrm>
              <a:off x="882" y="120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Ử</a:t>
              </a:r>
            </a:p>
          </p:txBody>
        </p:sp>
        <p:sp>
          <p:nvSpPr>
            <p:cNvPr id="83159" name="AutoShape 215">
              <a:hlinkClick r:id="" action="ppaction://noaction" highlightClick="1"/>
            </p:cNvPr>
            <p:cNvSpPr>
              <a:spLocks noChangeArrowheads="1"/>
            </p:cNvSpPr>
            <p:nvPr/>
          </p:nvSpPr>
          <p:spPr bwMode="auto">
            <a:xfrm>
              <a:off x="1241" y="120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D</a:t>
              </a:r>
            </a:p>
          </p:txBody>
        </p:sp>
        <p:sp>
          <p:nvSpPr>
            <p:cNvPr id="83160" name="AutoShape 216">
              <a:hlinkClick r:id="" action="ppaction://noaction" highlightClick="1"/>
            </p:cNvPr>
            <p:cNvSpPr>
              <a:spLocks noChangeArrowheads="1"/>
            </p:cNvSpPr>
            <p:nvPr/>
          </p:nvSpPr>
          <p:spPr bwMode="auto">
            <a:xfrm>
              <a:off x="1601" y="120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Ụ</a:t>
              </a:r>
            </a:p>
          </p:txBody>
        </p:sp>
        <p:sp>
          <p:nvSpPr>
            <p:cNvPr id="83161" name="AutoShape 217">
              <a:hlinkClick r:id="" action="ppaction://noaction" highlightClick="1"/>
            </p:cNvPr>
            <p:cNvSpPr>
              <a:spLocks noChangeArrowheads="1"/>
            </p:cNvSpPr>
            <p:nvPr/>
          </p:nvSpPr>
          <p:spPr bwMode="auto">
            <a:xfrm>
              <a:off x="528" y="1200"/>
              <a:ext cx="358" cy="291"/>
            </a:xfrm>
            <a:prstGeom prst="actionButtonBlank">
              <a:avLst/>
            </a:prstGeom>
            <a:gradFill rotWithShape="1">
              <a:gsLst>
                <a:gs pos="0">
                  <a:srgbClr val="FFFF99"/>
                </a:gs>
                <a:gs pos="100000">
                  <a:srgbClr val="0066FF"/>
                </a:gs>
              </a:gsLst>
              <a:path path="rect">
                <a:fillToRect l="50000" t="50000" r="50000" b="50000"/>
              </a:path>
            </a:gradFill>
            <a:ln w="9525">
              <a:noFill/>
              <a:miter lim="800000"/>
              <a:headEnd/>
              <a:tailEnd/>
            </a:ln>
            <a:effectLst/>
          </p:spPr>
          <p:txBody>
            <a:bodyPr wrap="none" anchor="ctr"/>
            <a:lstStyle/>
            <a:p>
              <a:pPr algn="ctr"/>
              <a:r>
                <a:rPr lang="en-US" b="1">
                  <a:latin typeface="Arial" charset="0"/>
                </a:rPr>
                <a:t>S</a:t>
              </a:r>
            </a:p>
          </p:txBody>
        </p:sp>
      </p:grpSp>
      <p:sp>
        <p:nvSpPr>
          <p:cNvPr id="83167" name="Text Box 223"/>
          <p:cNvSpPr txBox="1">
            <a:spLocks noChangeArrowheads="1"/>
          </p:cNvSpPr>
          <p:nvPr/>
        </p:nvSpPr>
        <p:spPr bwMode="auto">
          <a:xfrm>
            <a:off x="7673975" y="1392238"/>
            <a:ext cx="533400" cy="366712"/>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3</a:t>
            </a:r>
          </a:p>
        </p:txBody>
      </p:sp>
      <p:sp>
        <p:nvSpPr>
          <p:cNvPr id="83168" name="Text Box 224"/>
          <p:cNvSpPr txBox="1">
            <a:spLocks noChangeArrowheads="1"/>
          </p:cNvSpPr>
          <p:nvPr/>
        </p:nvSpPr>
        <p:spPr bwMode="auto">
          <a:xfrm>
            <a:off x="7696200" y="939800"/>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2</a:t>
            </a:r>
          </a:p>
        </p:txBody>
      </p:sp>
      <p:sp>
        <p:nvSpPr>
          <p:cNvPr id="83169" name="Text Box 225"/>
          <p:cNvSpPr txBox="1">
            <a:spLocks noChangeArrowheads="1"/>
          </p:cNvSpPr>
          <p:nvPr/>
        </p:nvSpPr>
        <p:spPr bwMode="auto">
          <a:xfrm>
            <a:off x="7696200" y="2319338"/>
            <a:ext cx="533400" cy="366712"/>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5</a:t>
            </a:r>
          </a:p>
        </p:txBody>
      </p:sp>
      <p:sp>
        <p:nvSpPr>
          <p:cNvPr id="83170" name="Text Box 226"/>
          <p:cNvSpPr txBox="1">
            <a:spLocks noChangeArrowheads="1"/>
          </p:cNvSpPr>
          <p:nvPr/>
        </p:nvSpPr>
        <p:spPr bwMode="auto">
          <a:xfrm>
            <a:off x="7696200" y="1828800"/>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4</a:t>
            </a:r>
          </a:p>
        </p:txBody>
      </p:sp>
      <p:sp>
        <p:nvSpPr>
          <p:cNvPr id="83171" name="Text Box 227"/>
          <p:cNvSpPr txBox="1">
            <a:spLocks noChangeArrowheads="1"/>
          </p:cNvSpPr>
          <p:nvPr/>
        </p:nvSpPr>
        <p:spPr bwMode="auto">
          <a:xfrm>
            <a:off x="7662863" y="441325"/>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1</a:t>
            </a:r>
          </a:p>
        </p:txBody>
      </p:sp>
      <p:sp>
        <p:nvSpPr>
          <p:cNvPr id="83172" name="Text Box 228"/>
          <p:cNvSpPr txBox="1">
            <a:spLocks noChangeArrowheads="1"/>
          </p:cNvSpPr>
          <p:nvPr/>
        </p:nvSpPr>
        <p:spPr bwMode="auto">
          <a:xfrm>
            <a:off x="7696200" y="2784475"/>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6</a:t>
            </a:r>
          </a:p>
        </p:txBody>
      </p:sp>
      <p:sp>
        <p:nvSpPr>
          <p:cNvPr id="83173" name="Text Box 229"/>
          <p:cNvSpPr txBox="1">
            <a:spLocks noChangeArrowheads="1"/>
          </p:cNvSpPr>
          <p:nvPr/>
        </p:nvSpPr>
        <p:spPr bwMode="auto">
          <a:xfrm>
            <a:off x="7653338" y="3727450"/>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 8</a:t>
            </a:r>
          </a:p>
        </p:txBody>
      </p:sp>
      <p:sp>
        <p:nvSpPr>
          <p:cNvPr id="83174" name="Text Box 230"/>
          <p:cNvSpPr txBox="1">
            <a:spLocks noChangeArrowheads="1"/>
          </p:cNvSpPr>
          <p:nvPr/>
        </p:nvSpPr>
        <p:spPr bwMode="auto">
          <a:xfrm>
            <a:off x="7696200" y="3200400"/>
            <a:ext cx="533400" cy="366713"/>
          </a:xfrm>
          <a:prstGeom prst="rect">
            <a:avLst/>
          </a:prstGeom>
          <a:noFill/>
          <a:ln w="9525">
            <a:noFill/>
            <a:miter lim="800000"/>
            <a:headEnd/>
            <a:tailEnd/>
          </a:ln>
          <a:effectLst/>
        </p:spPr>
        <p:txBody>
          <a:bodyPr>
            <a:spAutoFit/>
          </a:bodyPr>
          <a:lstStyle/>
          <a:p>
            <a:pPr>
              <a:spcBef>
                <a:spcPct val="50000"/>
              </a:spcBef>
            </a:pPr>
            <a:r>
              <a:rPr lang="en-US" b="1">
                <a:solidFill>
                  <a:srgbClr val="0000FF"/>
                </a:solidFill>
              </a:rPr>
              <a:t>7</a:t>
            </a:r>
          </a:p>
        </p:txBody>
      </p:sp>
      <p:sp>
        <p:nvSpPr>
          <p:cNvPr id="83175" name="Text Box 231"/>
          <p:cNvSpPr txBox="1">
            <a:spLocks noChangeArrowheads="1"/>
          </p:cNvSpPr>
          <p:nvPr/>
        </p:nvSpPr>
        <p:spPr bwMode="auto">
          <a:xfrm>
            <a:off x="6477000" y="533400"/>
            <a:ext cx="533400" cy="3597275"/>
          </a:xfrm>
          <a:prstGeom prst="rect">
            <a:avLst/>
          </a:prstGeom>
          <a:solidFill>
            <a:srgbClr val="CCCCFF"/>
          </a:solidFill>
          <a:ln w="9525">
            <a:noFill/>
            <a:miter lim="800000"/>
            <a:headEnd/>
            <a:tailEnd/>
          </a:ln>
          <a:effectLst/>
        </p:spPr>
        <p:txBody>
          <a:bodyPr>
            <a:spAutoFit/>
          </a:bodyPr>
          <a:lstStyle/>
          <a:p>
            <a:pPr algn="ctr">
              <a:spcBef>
                <a:spcPct val="50000"/>
              </a:spcBef>
            </a:pPr>
            <a:r>
              <a:rPr lang="en-US" sz="2000" b="1">
                <a:solidFill>
                  <a:srgbClr val="FF0000"/>
                </a:solidFill>
              </a:rPr>
              <a:t>H</a:t>
            </a:r>
          </a:p>
          <a:p>
            <a:pPr algn="ctr">
              <a:spcBef>
                <a:spcPct val="50000"/>
              </a:spcBef>
            </a:pPr>
            <a:r>
              <a:rPr lang="en-US" sz="2000" b="1">
                <a:solidFill>
                  <a:srgbClr val="FF0000"/>
                </a:solidFill>
              </a:rPr>
              <a:t>I</a:t>
            </a:r>
          </a:p>
          <a:p>
            <a:pPr algn="ctr">
              <a:spcBef>
                <a:spcPct val="50000"/>
              </a:spcBef>
            </a:pPr>
            <a:r>
              <a:rPr lang="en-US" sz="2000" b="1">
                <a:solidFill>
                  <a:srgbClr val="FF0000"/>
                </a:solidFill>
              </a:rPr>
              <a:t>Ế</a:t>
            </a:r>
          </a:p>
          <a:p>
            <a:pPr algn="ctr">
              <a:spcBef>
                <a:spcPct val="50000"/>
              </a:spcBef>
            </a:pPr>
            <a:r>
              <a:rPr lang="en-US" sz="2000" b="1">
                <a:solidFill>
                  <a:srgbClr val="FF0000"/>
                </a:solidFill>
              </a:rPr>
              <a:t>N</a:t>
            </a:r>
          </a:p>
          <a:p>
            <a:pPr algn="ctr">
              <a:spcBef>
                <a:spcPct val="50000"/>
              </a:spcBef>
            </a:pPr>
            <a:r>
              <a:rPr lang="en-US" sz="2000" b="1">
                <a:solidFill>
                  <a:srgbClr val="FF0000"/>
                </a:solidFill>
              </a:rPr>
              <a:t>P</a:t>
            </a:r>
          </a:p>
          <a:p>
            <a:pPr algn="ctr">
              <a:spcBef>
                <a:spcPct val="50000"/>
              </a:spcBef>
            </a:pPr>
            <a:r>
              <a:rPr lang="en-US" sz="2000" b="1">
                <a:solidFill>
                  <a:srgbClr val="FF0000"/>
                </a:solidFill>
              </a:rPr>
              <a:t>H</a:t>
            </a:r>
          </a:p>
          <a:p>
            <a:pPr algn="ctr">
              <a:spcBef>
                <a:spcPct val="50000"/>
              </a:spcBef>
            </a:pPr>
            <a:r>
              <a:rPr lang="en-US" sz="2000" b="1">
                <a:solidFill>
                  <a:srgbClr val="FF0000"/>
                </a:solidFill>
              </a:rPr>
              <a:t>Á</a:t>
            </a:r>
          </a:p>
          <a:p>
            <a:pPr algn="ctr">
              <a:spcBef>
                <a:spcPct val="50000"/>
              </a:spcBef>
            </a:pPr>
            <a:r>
              <a:rPr lang="en-US" sz="2000" b="1">
                <a:solidFill>
                  <a:srgbClr val="FF0000"/>
                </a:solidFill>
              </a:rPr>
              <a:t>P</a:t>
            </a:r>
          </a:p>
        </p:txBody>
      </p:sp>
      <p:sp>
        <p:nvSpPr>
          <p:cNvPr id="83176" name="Text Box 232"/>
          <p:cNvSpPr txBox="1">
            <a:spLocks noChangeArrowheads="1"/>
          </p:cNvSpPr>
          <p:nvPr/>
        </p:nvSpPr>
        <p:spPr bwMode="auto">
          <a:xfrm>
            <a:off x="152400" y="4357688"/>
            <a:ext cx="1371600" cy="366712"/>
          </a:xfrm>
          <a:prstGeom prst="rect">
            <a:avLst/>
          </a:prstGeom>
          <a:noFill/>
          <a:ln w="9525">
            <a:noFill/>
            <a:miter lim="800000"/>
            <a:headEnd/>
            <a:tailEnd/>
          </a:ln>
          <a:effectLst/>
        </p:spPr>
        <p:txBody>
          <a:bodyPr>
            <a:spAutoFit/>
          </a:bodyPr>
          <a:lstStyle/>
          <a:p>
            <a:pPr>
              <a:spcBef>
                <a:spcPct val="50000"/>
              </a:spcBef>
            </a:pPr>
            <a:r>
              <a:rPr lang="en-US" b="1">
                <a:solidFill>
                  <a:srgbClr val="FF0000"/>
                </a:solidFill>
                <a:latin typeface="Arial" charset="0"/>
              </a:rPr>
              <a:t>TỪ KHÓA:</a:t>
            </a:r>
            <a:endParaRPr lang="en-US" sz="2400" b="1">
              <a:solidFill>
                <a:srgbClr val="FF0000"/>
              </a:solidFill>
              <a:latin typeface="Arial" charset="0"/>
            </a:endParaRPr>
          </a:p>
        </p:txBody>
      </p:sp>
      <p:graphicFrame>
        <p:nvGraphicFramePr>
          <p:cNvPr id="83199" name="Group 255"/>
          <p:cNvGraphicFramePr>
            <a:graphicFrameLocks noGrp="1"/>
          </p:cNvGraphicFramePr>
          <p:nvPr>
            <p:ph sz="half" idx="1"/>
          </p:nvPr>
        </p:nvGraphicFramePr>
        <p:xfrm>
          <a:off x="1905000" y="4710113"/>
          <a:ext cx="4343400" cy="609600"/>
        </p:xfrm>
        <a:graphic>
          <a:graphicData uri="http://schemas.openxmlformats.org/drawingml/2006/table">
            <a:tbl>
              <a:tblPr/>
              <a:tblGrid>
                <a:gridCol w="542925"/>
                <a:gridCol w="542925"/>
                <a:gridCol w="542925"/>
                <a:gridCol w="542925"/>
                <a:gridCol w="542925"/>
                <a:gridCol w="542925"/>
                <a:gridCol w="542925"/>
                <a:gridCol w="542925"/>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3203" name="Text Box 259"/>
          <p:cNvSpPr txBox="1">
            <a:spLocks noChangeArrowheads="1"/>
          </p:cNvSpPr>
          <p:nvPr/>
        </p:nvSpPr>
        <p:spPr bwMode="auto">
          <a:xfrm>
            <a:off x="8686800" y="4708525"/>
            <a:ext cx="457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H</a:t>
            </a:r>
          </a:p>
        </p:txBody>
      </p:sp>
      <p:sp>
        <p:nvSpPr>
          <p:cNvPr id="83204" name="Text Box 260"/>
          <p:cNvSpPr txBox="1">
            <a:spLocks noChangeArrowheads="1"/>
          </p:cNvSpPr>
          <p:nvPr/>
        </p:nvSpPr>
        <p:spPr bwMode="auto">
          <a:xfrm>
            <a:off x="8686800" y="3733800"/>
            <a:ext cx="457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P</a:t>
            </a:r>
          </a:p>
        </p:txBody>
      </p:sp>
      <p:sp>
        <p:nvSpPr>
          <p:cNvPr id="83205" name="Text Box 261"/>
          <p:cNvSpPr txBox="1">
            <a:spLocks noChangeArrowheads="1"/>
          </p:cNvSpPr>
          <p:nvPr/>
        </p:nvSpPr>
        <p:spPr bwMode="auto">
          <a:xfrm>
            <a:off x="8686800" y="3260725"/>
            <a:ext cx="3810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Á</a:t>
            </a:r>
          </a:p>
        </p:txBody>
      </p:sp>
      <p:sp>
        <p:nvSpPr>
          <p:cNvPr id="83206" name="Text Box 262"/>
          <p:cNvSpPr txBox="1">
            <a:spLocks noChangeArrowheads="1"/>
          </p:cNvSpPr>
          <p:nvPr/>
        </p:nvSpPr>
        <p:spPr bwMode="auto">
          <a:xfrm>
            <a:off x="8686800" y="2743200"/>
            <a:ext cx="6096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I</a:t>
            </a:r>
          </a:p>
        </p:txBody>
      </p:sp>
      <p:sp>
        <p:nvSpPr>
          <p:cNvPr id="83207" name="Text Box 263"/>
          <p:cNvSpPr txBox="1">
            <a:spLocks noChangeArrowheads="1"/>
          </p:cNvSpPr>
          <p:nvPr/>
        </p:nvSpPr>
        <p:spPr bwMode="auto">
          <a:xfrm>
            <a:off x="8686800" y="2270125"/>
            <a:ext cx="457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P</a:t>
            </a:r>
          </a:p>
        </p:txBody>
      </p:sp>
      <p:sp>
        <p:nvSpPr>
          <p:cNvPr id="83208" name="Text Box 264"/>
          <p:cNvSpPr txBox="1">
            <a:spLocks noChangeArrowheads="1"/>
          </p:cNvSpPr>
          <p:nvPr/>
        </p:nvSpPr>
        <p:spPr bwMode="auto">
          <a:xfrm>
            <a:off x="8610600" y="1752600"/>
            <a:ext cx="3810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N</a:t>
            </a:r>
          </a:p>
        </p:txBody>
      </p:sp>
      <p:sp>
        <p:nvSpPr>
          <p:cNvPr id="83209" name="Text Box 265"/>
          <p:cNvSpPr txBox="1">
            <a:spLocks noChangeArrowheads="1"/>
          </p:cNvSpPr>
          <p:nvPr/>
        </p:nvSpPr>
        <p:spPr bwMode="auto">
          <a:xfrm>
            <a:off x="8686800" y="1508125"/>
            <a:ext cx="6096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Ế</a:t>
            </a:r>
          </a:p>
        </p:txBody>
      </p:sp>
      <p:sp>
        <p:nvSpPr>
          <p:cNvPr id="83210" name="Text Box 266"/>
          <p:cNvSpPr txBox="1">
            <a:spLocks noChangeArrowheads="1"/>
          </p:cNvSpPr>
          <p:nvPr/>
        </p:nvSpPr>
        <p:spPr bwMode="auto">
          <a:xfrm>
            <a:off x="8686800" y="1143000"/>
            <a:ext cx="4572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H</a:t>
            </a:r>
          </a:p>
        </p:txBody>
      </p:sp>
      <p:sp>
        <p:nvSpPr>
          <p:cNvPr id="83213" name="Rectangle 269"/>
          <p:cNvSpPr>
            <a:spLocks noChangeArrowheads="1"/>
          </p:cNvSpPr>
          <p:nvPr/>
        </p:nvSpPr>
        <p:spPr bwMode="auto">
          <a:xfrm>
            <a:off x="8382000" y="1143000"/>
            <a:ext cx="762000" cy="4038600"/>
          </a:xfrm>
          <a:prstGeom prst="rect">
            <a:avLst/>
          </a:prstGeom>
          <a:solidFill>
            <a:schemeClr val="bg1"/>
          </a:solidFill>
          <a:ln w="9525">
            <a:noFill/>
            <a:miter lim="800000"/>
            <a:headEnd/>
            <a:tailEnd/>
          </a:ln>
          <a:effectLst/>
        </p:spPr>
        <p:txBody>
          <a:bodyPr wrap="none" anchor="ctr"/>
          <a:lstStyle/>
          <a:p>
            <a:endParaRPr lang="en-US"/>
          </a:p>
        </p:txBody>
      </p:sp>
      <p:graphicFrame>
        <p:nvGraphicFramePr>
          <p:cNvPr id="83244" name="Group 300"/>
          <p:cNvGraphicFramePr>
            <a:graphicFrameLocks noGrp="1"/>
          </p:cNvGraphicFramePr>
          <p:nvPr>
            <p:ph sz="half" idx="2"/>
          </p:nvPr>
        </p:nvGraphicFramePr>
        <p:xfrm>
          <a:off x="1338263" y="4676775"/>
          <a:ext cx="5105400" cy="640080"/>
        </p:xfrm>
        <a:graphic>
          <a:graphicData uri="http://schemas.openxmlformats.org/drawingml/2006/table">
            <a:tbl>
              <a:tblPr/>
              <a:tblGrid>
                <a:gridCol w="638175"/>
                <a:gridCol w="638175"/>
                <a:gridCol w="638175"/>
                <a:gridCol w="638175"/>
                <a:gridCol w="638175"/>
                <a:gridCol w="638175"/>
                <a:gridCol w="638175"/>
                <a:gridCol w="638175"/>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rgbClr val="FF0000"/>
                          </a:solidFill>
                          <a:effectLst/>
                          <a:latin typeface="Arial"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rgbClr val="FF0000"/>
                          </a:solidFill>
                          <a:effectLst/>
                          <a:latin typeface="Arial"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3248" name="AutoShape 304">
            <a:hlinkClick r:id="" action="ppaction://noaction" highlightClick="1"/>
          </p:cNvPr>
          <p:cNvSpPr>
            <a:spLocks noChangeArrowheads="1"/>
          </p:cNvSpPr>
          <p:nvPr/>
        </p:nvSpPr>
        <p:spPr bwMode="auto">
          <a:xfrm>
            <a:off x="7391400" y="4876800"/>
            <a:ext cx="381000" cy="3048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83250" name="AutoShape 306">
            <a:hlinkClick r:id="" action="ppaction://noaction" highlightClick="1"/>
          </p:cNvPr>
          <p:cNvSpPr>
            <a:spLocks noChangeArrowheads="1"/>
          </p:cNvSpPr>
          <p:nvPr/>
        </p:nvSpPr>
        <p:spPr bwMode="auto">
          <a:xfrm>
            <a:off x="533400" y="4800600"/>
            <a:ext cx="3810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245" name="Rectangle 244"/>
          <p:cNvSpPr/>
          <p:nvPr/>
        </p:nvSpPr>
        <p:spPr>
          <a:xfrm>
            <a:off x="2895600" y="5715000"/>
            <a:ext cx="4191000" cy="838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Times New Roman" pitchFamily="18" charset="0"/>
                <a:cs typeface="Times New Roman" pitchFamily="18" charset="0"/>
              </a:rPr>
              <a:t>Hiến</a:t>
            </a:r>
            <a:r>
              <a:rPr lang="en-US" sz="5400" dirty="0" smtClean="0">
                <a:solidFill>
                  <a:schemeClr val="tx1"/>
                </a:solidFill>
                <a:latin typeface="Times New Roman" pitchFamily="18" charset="0"/>
                <a:cs typeface="Times New Roman" pitchFamily="18" charset="0"/>
              </a:rPr>
              <a:t> </a:t>
            </a:r>
            <a:r>
              <a:rPr lang="en-US" sz="5400" dirty="0" err="1" smtClean="0">
                <a:solidFill>
                  <a:schemeClr val="tx1"/>
                </a:solidFill>
                <a:latin typeface="Times New Roman" pitchFamily="18" charset="0"/>
                <a:cs typeface="Times New Roman" pitchFamily="18" charset="0"/>
              </a:rPr>
              <a:t>pháp</a:t>
            </a:r>
            <a:r>
              <a:rPr lang="en-US" sz="5400" dirty="0" smtClean="0">
                <a:solidFill>
                  <a:schemeClr val="tx1"/>
                </a:solidFill>
                <a:latin typeface="Times New Roman" pitchFamily="18" charset="0"/>
                <a:cs typeface="Times New Roman" pitchFamily="18" charset="0"/>
              </a:rPr>
              <a:t> </a:t>
            </a:r>
            <a:endParaRPr lang="en-US" sz="5400" dirty="0">
              <a:solidFill>
                <a:schemeClr val="tx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5">
                                            <p:txEl>
                                              <p:pRg st="0" end="0"/>
                                            </p:txEl>
                                          </p:spTgt>
                                        </p:tgtEl>
                                        <p:attrNameLst>
                                          <p:attrName>style.visibility</p:attrName>
                                        </p:attrNameLst>
                                      </p:cBhvr>
                                      <p:to>
                                        <p:strVal val="visible"/>
                                      </p:to>
                                    </p:set>
                                    <p:animEffect transition="in" filter="checkerboard(across)">
                                      <p:cBhvr>
                                        <p:cTn id="7" dur="500"/>
                                        <p:tgtEl>
                                          <p:spTgt spid="2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82948"/>
                    </p:tgtEl>
                  </p:cond>
                </p:stCondLst>
                <p:endSync evt="end" delay="0">
                  <p:rtn val="all"/>
                </p:endSync>
                <p:childTnLst>
                  <p:par>
                    <p:cTn id="9" fill="hold">
                      <p:stCondLst>
                        <p:cond delay="0"/>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childTnLst>
                    </p:cTn>
                  </p:par>
                </p:childTnLst>
              </p:cTn>
              <p:nextCondLst>
                <p:cond evt="onClick" delay="0">
                  <p:tgtEl>
                    <p:spTgt spid="82948"/>
                  </p:tgtEl>
                </p:cond>
              </p:nextCondLst>
            </p:seq>
            <p:seq concurrent="1" nextAc="seek">
              <p:cTn id="14" restart="whenNotActive" fill="hold" evtFilter="cancelBubble" nodeType="interactiveSeq">
                <p:stCondLst>
                  <p:cond evt="onClick" delay="0">
                    <p:tgtEl>
                      <p:spTgt spid="82949"/>
                    </p:tgtEl>
                  </p:cond>
                </p:stCondLst>
                <p:endSync evt="end" delay="0">
                  <p:rtn val="all"/>
                </p:endSync>
                <p:childTnLst>
                  <p:par>
                    <p:cTn id="15" fill="hold">
                      <p:stCondLst>
                        <p:cond delay="0"/>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1000"/>
                                        <p:tgtEl>
                                          <p:spTgt spid="12"/>
                                        </p:tgtEl>
                                      </p:cBhvr>
                                    </p:animEffect>
                                  </p:childTnLst>
                                </p:cTn>
                              </p:par>
                              <p:par>
                                <p:cTn id="20" presetID="0" presetClass="path" presetSubtype="0" accel="50000" decel="50000" fill="hold" grpId="0" nodeType="withEffect">
                                  <p:stCondLst>
                                    <p:cond delay="0"/>
                                  </p:stCondLst>
                                  <p:childTnLst>
                                    <p:animMotion origin="layout" path="M -0.6 -0.13757 C -0.5941 -0.13641 -0.58819 -0.1341 -0.58229 -0.13202 C -0.57413 -0.11584 -0.58594 -0.13549 -0.57257 -0.12393 C -0.56875 -0.12046 -0.56719 -0.11329 -0.5625 -0.11167 C -0.55191 -0.10705 -0.54219 -0.10081 -0.53108 -0.09734 C -0.52205 -0.09179 -0.51597 -0.08763 -0.50625 -0.08485 C -0.49462 -0.07537 -0.48142 -0.06774 -0.46823 -0.06266 C -0.46181 -0.05387 -0.44913 -0.05063 -0.43993 -0.04601 C -0.43281 -0.03722 -0.4224 -0.03699 -0.41337 -0.03167 C -0.37969 -0.01271 -0.37778 -0.01896 -0.32552 -0.01757 C -0.32413 -0.00323 -0.32604 0.01179 -0.32222 0.02567 C -0.32153 0.0289 -0.31667 0.02243 -0.31667 0.01966 " pathEditMode="relative" rAng="0" ptsTypes="fffffffffffA">
                                      <p:cBhvr>
                                        <p:cTn id="21" dur="2000" fill="hold"/>
                                        <p:tgtEl>
                                          <p:spTgt spid="83203"/>
                                        </p:tgtEl>
                                        <p:attrNameLst>
                                          <p:attrName>ppt_x</p:attrName>
                                          <p:attrName>ppt_y</p:attrName>
                                        </p:attrNameLst>
                                      </p:cBhvr>
                                      <p:rCtr x="142" y="83"/>
                                    </p:animMotion>
                                  </p:childTnLst>
                                </p:cTn>
                              </p:par>
                            </p:childTnLst>
                          </p:cTn>
                        </p:par>
                      </p:childTnLst>
                    </p:cTn>
                  </p:par>
                </p:childTnLst>
              </p:cTn>
              <p:nextCondLst>
                <p:cond evt="onClick" delay="0">
                  <p:tgtEl>
                    <p:spTgt spid="82949"/>
                  </p:tgtEl>
                </p:cond>
              </p:nextCondLst>
            </p:seq>
            <p:seq concurrent="1" nextAc="seek">
              <p:cTn id="22" restart="whenNotActive" fill="hold" evtFilter="cancelBubble" nodeType="interactiveSeq">
                <p:stCondLst>
                  <p:cond evt="onClick" delay="0">
                    <p:tgtEl>
                      <p:spTgt spid="82956"/>
                    </p:tgtEl>
                  </p:cond>
                </p:stCondLst>
                <p:endSync evt="end" delay="0">
                  <p:rtn val="all"/>
                </p:endSync>
                <p:childTnLst>
                  <p:par>
                    <p:cTn id="23" fill="hold">
                      <p:stCondLst>
                        <p:cond delay="0"/>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1000"/>
                                        <p:tgtEl>
                                          <p:spTgt spid="14"/>
                                        </p:tgtEl>
                                      </p:cBhvr>
                                    </p:animEffect>
                                  </p:childTnLst>
                                </p:cTn>
                              </p:par>
                            </p:childTnLst>
                          </p:cTn>
                        </p:par>
                      </p:childTnLst>
                    </p:cTn>
                  </p:par>
                </p:childTnLst>
              </p:cTn>
              <p:nextCondLst>
                <p:cond evt="onClick" delay="0">
                  <p:tgtEl>
                    <p:spTgt spid="82956"/>
                  </p:tgtEl>
                </p:cond>
              </p:nextCondLst>
            </p:seq>
            <p:seq concurrent="1" nextAc="seek">
              <p:cTn id="28" restart="whenNotActive" fill="hold" evtFilter="cancelBubble" nodeType="interactiveSeq">
                <p:stCondLst>
                  <p:cond evt="onClick" delay="0">
                    <p:tgtEl>
                      <p:spTgt spid="82957"/>
                    </p:tgtEl>
                  </p:cond>
                </p:stCondLst>
                <p:endSync evt="end" delay="0">
                  <p:rtn val="all"/>
                </p:endSync>
                <p:childTnLst>
                  <p:par>
                    <p:cTn id="29" fill="hold">
                      <p:stCondLst>
                        <p:cond delay="0"/>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par>
                                <p:cTn id="34" presetID="0" presetClass="path" presetSubtype="0" accel="50000" decel="50000" fill="hold" grpId="0" nodeType="withEffect">
                                  <p:stCondLst>
                                    <p:cond delay="0"/>
                                  </p:stCondLst>
                                  <p:childTnLst>
                                    <p:animMotion origin="layout" path="M -0.60885 -0.26197 C -0.60937 -0.23815 -0.60833 -0.22659 -0.61111 -0.20717 C -0.6118 -0.18081 -0.61406 -0.15723 -0.61562 -0.13133 C -0.61632 -0.10012 -0.61718 -0.08879 -0.62083 -0.06127 C -0.62361 -0.03884 -0.62066 -0.05226 -0.62361 -0.04 C -0.62552 -0.02335 -0.62569 -0.00486 -0.62968 0.00925 C -0.6309 0.02173 -0.63281 0.02751 -0.63576 0.03769 C -0.6368 0.04139 -0.63767 0.04532 -0.63871 0.04925 C -0.63906 0.0511 -0.64027 0.0548 -0.64027 0.05503 C -0.64149 0.07006 -0.64184 0.09965 -0.64618 0.10983 C -0.64705 0.11699 -0.64861 0.12555 -0.65069 0.13064 C -0.65121 0.13457 -0.65173 0.1385 -0.65208 0.1422 C -0.65243 0.14405 -0.65277 0.14798 -0.65277 0.14821 C -0.65364 0.15907 -0.65486 0.16855 -0.65729 0.17803 C -0.65833 0.18728 -0.65764 0.19838 -0.65972 0.2067 C -0.66007 0.20809 -0.66076 0.20902 -0.66111 0.2104 C -0.66267 0.21595 -0.66406 0.22173 -0.66545 0.22751 C -0.66597 0.22936 -0.66701 0.23329 -0.66701 0.23353 C -0.6684 0.2504 -0.67135 0.26821 -0.675 0.28254 C -0.6743 0.29179 -0.67257 0.29272 -0.67361 0.30173 C -0.67135 0.30405 -0.67083 0.30358 -0.67222 0.30358 " pathEditMode="relative" rAng="0" ptsTypes="ffffffffffffffffffffA">
                                      <p:cBhvr>
                                        <p:cTn id="35" dur="2000" fill="hold"/>
                                        <p:tgtEl>
                                          <p:spTgt spid="83206"/>
                                        </p:tgtEl>
                                        <p:attrNameLst>
                                          <p:attrName>ppt_x</p:attrName>
                                          <p:attrName>ppt_y</p:attrName>
                                        </p:attrNameLst>
                                      </p:cBhvr>
                                      <p:rCtr x="-33" y="283"/>
                                    </p:animMotion>
                                  </p:childTnLst>
                                </p:cTn>
                              </p:par>
                            </p:childTnLst>
                          </p:cTn>
                        </p:par>
                      </p:childTnLst>
                    </p:cTn>
                  </p:par>
                </p:childTnLst>
              </p:cTn>
              <p:nextCondLst>
                <p:cond evt="onClick" delay="0">
                  <p:tgtEl>
                    <p:spTgt spid="82957"/>
                  </p:tgtEl>
                </p:cond>
              </p:nextCondLst>
            </p:seq>
            <p:seq concurrent="1" nextAc="seek">
              <p:cTn id="36" restart="whenNotActive" fill="hold" evtFilter="cancelBubble" nodeType="interactiveSeq">
                <p:stCondLst>
                  <p:cond evt="onClick" delay="0">
                    <p:tgtEl>
                      <p:spTgt spid="82964"/>
                    </p:tgtEl>
                  </p:cond>
                </p:stCondLst>
                <p:endSync evt="end" delay="0">
                  <p:rtn val="all"/>
                </p:endSync>
                <p:childTnLst>
                  <p:par>
                    <p:cTn id="37" fill="hold">
                      <p:stCondLst>
                        <p:cond delay="0"/>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1000"/>
                                        <p:tgtEl>
                                          <p:spTgt spid="18"/>
                                        </p:tgtEl>
                                      </p:cBhvr>
                                    </p:animEffect>
                                  </p:childTnLst>
                                </p:cTn>
                              </p:par>
                            </p:childTnLst>
                          </p:cTn>
                        </p:par>
                      </p:childTnLst>
                    </p:cTn>
                  </p:par>
                </p:childTnLst>
              </p:cTn>
              <p:nextCondLst>
                <p:cond evt="onClick" delay="0">
                  <p:tgtEl>
                    <p:spTgt spid="82964"/>
                  </p:tgtEl>
                </p:cond>
              </p:nextCondLst>
            </p:seq>
            <p:seq concurrent="1" nextAc="seek">
              <p:cTn id="42" restart="whenNotActive" fill="hold" evtFilter="cancelBubble" nodeType="interactiveSeq">
                <p:stCondLst>
                  <p:cond evt="onClick" delay="0">
                    <p:tgtEl>
                      <p:spTgt spid="82965"/>
                    </p:tgtEl>
                  </p:cond>
                </p:stCondLst>
                <p:endSync evt="end" delay="0">
                  <p:rtn val="all"/>
                </p:endSync>
                <p:childTnLst>
                  <p:par>
                    <p:cTn id="43" fill="hold">
                      <p:stCondLst>
                        <p:cond delay="0"/>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1000"/>
                                        <p:tgtEl>
                                          <p:spTgt spid="21"/>
                                        </p:tgtEl>
                                      </p:cBhvr>
                                    </p:animEffect>
                                  </p:childTnLst>
                                </p:cTn>
                              </p:par>
                              <p:par>
                                <p:cTn id="48" presetID="0" presetClass="path" presetSubtype="0" accel="50000" decel="50000" fill="hold" grpId="0" nodeType="withEffect">
                                  <p:stCondLst>
                                    <p:cond delay="0"/>
                                  </p:stCondLst>
                                  <p:childTnLst>
                                    <p:animMotion origin="layout" path="M -0.625 0.11769 C -0.61284 0.12162 -0.60729 0.13295 -0.60173 0.14474 C -0.59757 0.16394 -0.59496 0.16717 -0.58246 0.18081 C -0.57777 0.19561 -0.58159 0.19053 -0.57448 0.19792 C -0.57309 0.20047 -0.57257 0.2037 -0.57066 0.20648 C -0.56927 0.20833 -0.56632 0.20856 -0.56493 0.21064 C -0.56198 0.21573 -0.56041 0.22821 -0.55902 0.23422 C -0.55625 0.24463 -0.55156 0.25527 -0.5493 0.2659 C -0.54878 0.2696 -0.54705 0.27885 -0.54514 0.28278 C -0.54305 0.2881 -0.53993 0.29272 -0.53767 0.29781 C -0.53698 0.30266 -0.53732 0.30798 -0.53576 0.31261 C -0.53402 0.31769 -0.52795 0.32555 -0.52795 0.32579 C -0.52708 0.33087 -0.52673 0.33688 -0.52586 0.3422 C -0.52517 0.34683 -0.52222 0.35515 -0.52222 0.35538 C -0.52135 0.36324 -0.52239 0.3711 -0.51996 0.3785 C -0.51718 0.38775 -0.50746 0.39607 -0.50243 0.40394 C -0.49948 0.41434 -0.49757 0.42521 -0.49461 0.43584 C -0.4934 0.44024 -0.49062 0.44856 -0.49062 0.44879 C -0.49357 0.49503 -0.48333 0.47191 -0.49861 0.48047 C -0.49948 0.48093 -0.49982 0.48209 -0.50034 0.48278 " pathEditMode="relative" rAng="0" ptsTypes="fffffffffffffffffffA">
                                      <p:cBhvr>
                                        <p:cTn id="49" dur="2000" fill="hold"/>
                                        <p:tgtEl>
                                          <p:spTgt spid="83209"/>
                                        </p:tgtEl>
                                        <p:attrNameLst>
                                          <p:attrName>ppt_x</p:attrName>
                                          <p:attrName>ppt_y</p:attrName>
                                        </p:attrNameLst>
                                      </p:cBhvr>
                                      <p:rCtr x="71" y="189"/>
                                    </p:animMotion>
                                  </p:childTnLst>
                                </p:cTn>
                              </p:par>
                            </p:childTnLst>
                          </p:cTn>
                        </p:par>
                      </p:childTnLst>
                    </p:cTn>
                  </p:par>
                </p:childTnLst>
              </p:cTn>
              <p:nextCondLst>
                <p:cond evt="onClick" delay="0">
                  <p:tgtEl>
                    <p:spTgt spid="82965"/>
                  </p:tgtEl>
                </p:cond>
              </p:nextCondLst>
            </p:seq>
            <p:seq concurrent="1" nextAc="seek">
              <p:cTn id="50" restart="whenNotActive" fill="hold" evtFilter="cancelBubble" nodeType="interactiveSeq">
                <p:stCondLst>
                  <p:cond evt="onClick" delay="0">
                    <p:tgtEl>
                      <p:spTgt spid="82966"/>
                    </p:tgtEl>
                  </p:cond>
                </p:stCondLst>
                <p:endSync evt="end" delay="0">
                  <p:rtn val="all"/>
                </p:endSync>
                <p:childTnLst>
                  <p:par>
                    <p:cTn id="51" fill="hold">
                      <p:stCondLst>
                        <p:cond delay="0"/>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83182"/>
                                        </p:tgtEl>
                                        <p:attrNameLst>
                                          <p:attrName>style.visibility</p:attrName>
                                        </p:attrNameLst>
                                      </p:cBhvr>
                                      <p:to>
                                        <p:strVal val="visible"/>
                                      </p:to>
                                    </p:set>
                                    <p:animEffect transition="in" filter="wipe(left)">
                                      <p:cBhvr>
                                        <p:cTn id="55" dur="1000"/>
                                        <p:tgtEl>
                                          <p:spTgt spid="83182"/>
                                        </p:tgtEl>
                                      </p:cBhvr>
                                    </p:animEffect>
                                  </p:childTnLst>
                                </p:cTn>
                              </p:par>
                            </p:childTnLst>
                          </p:cTn>
                        </p:par>
                      </p:childTnLst>
                    </p:cTn>
                  </p:par>
                </p:childTnLst>
              </p:cTn>
              <p:nextCondLst>
                <p:cond evt="onClick" delay="0">
                  <p:tgtEl>
                    <p:spTgt spid="82966"/>
                  </p:tgtEl>
                </p:cond>
              </p:nextCondLst>
            </p:seq>
            <p:seq concurrent="1" nextAc="seek">
              <p:cTn id="56" restart="whenNotActive" fill="hold" evtFilter="cancelBubble" nodeType="interactiveSeq">
                <p:stCondLst>
                  <p:cond evt="onClick" delay="0">
                    <p:tgtEl>
                      <p:spTgt spid="82967"/>
                    </p:tgtEl>
                  </p:cond>
                </p:stCondLst>
                <p:endSync evt="end" delay="0">
                  <p:rtn val="all"/>
                </p:endSync>
                <p:childTnLst>
                  <p:par>
                    <p:cTn id="57" fill="hold">
                      <p:stCondLst>
                        <p:cond delay="0"/>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83183"/>
                                        </p:tgtEl>
                                        <p:attrNameLst>
                                          <p:attrName>style.visibility</p:attrName>
                                        </p:attrNameLst>
                                      </p:cBhvr>
                                      <p:to>
                                        <p:strVal val="visible"/>
                                      </p:to>
                                    </p:set>
                                    <p:animEffect transition="in" filter="wipe(left)">
                                      <p:cBhvr>
                                        <p:cTn id="61" dur="1000"/>
                                        <p:tgtEl>
                                          <p:spTgt spid="83183"/>
                                        </p:tgtEl>
                                      </p:cBhvr>
                                    </p:animEffect>
                                  </p:childTnLst>
                                </p:cTn>
                              </p:par>
                              <p:par>
                                <p:cTn id="62" presetID="0" presetClass="path" presetSubtype="0" accel="50000" decel="50000" fill="hold" grpId="0" nodeType="withEffect">
                                  <p:stCondLst>
                                    <p:cond delay="0"/>
                                  </p:stCondLst>
                                  <p:childTnLst>
                                    <p:animMotion origin="layout" path="M -0.58628 0.02243 C -0.58889 0.02312 -0.59392 0.02081 -0.59427 0.02451 C -0.59635 0.04624 -0.5934 0.06821 -0.59271 0.08994 C -0.59201 0.11283 -0.59392 0.14289 -0.58316 0.16185 C -0.57951 0.18174 -0.58194 0.17364 -0.57674 0.18729 C -0.57483 0.19769 -0.57083 0.20624 -0.56892 0.21688 C -0.56788 0.24833 -0.56788 0.27075 -0.5625 0.29919 C -0.56198 0.30983 -0.56181 0.32046 -0.56094 0.3311 C -0.56076 0.33318 -0.55955 0.33526 -0.55937 0.33734 C -0.55747 0.3637 -0.5599 0.3822 -0.54826 0.40278 C -0.54774 0.40624 -0.54826 0.41041 -0.5467 0.41341 C -0.54583 0.41526 -0.54219 0.41318 -0.54184 0.41549 C -0.54028 0.42682 -0.54028 0.47676 -0.54028 0.45156 " pathEditMode="relative" ptsTypes="ffffffffffffA">
                                      <p:cBhvr>
                                        <p:cTn id="63" dur="2000" fill="hold"/>
                                        <p:tgtEl>
                                          <p:spTgt spid="83208"/>
                                        </p:tgtEl>
                                        <p:attrNameLst>
                                          <p:attrName>ppt_x</p:attrName>
                                          <p:attrName>ppt_y</p:attrName>
                                        </p:attrNameLst>
                                      </p:cBhvr>
                                    </p:animMotion>
                                  </p:childTnLst>
                                </p:cTn>
                              </p:par>
                            </p:childTnLst>
                          </p:cTn>
                        </p:par>
                      </p:childTnLst>
                    </p:cTn>
                  </p:par>
                </p:childTnLst>
              </p:cTn>
              <p:nextCondLst>
                <p:cond evt="onClick" delay="0">
                  <p:tgtEl>
                    <p:spTgt spid="82967"/>
                  </p:tgtEl>
                </p:cond>
              </p:nextCondLst>
            </p:seq>
            <p:seq concurrent="1" nextAc="seek">
              <p:cTn id="64" restart="whenNotActive" fill="hold" evtFilter="cancelBubble" nodeType="interactiveSeq">
                <p:stCondLst>
                  <p:cond evt="onClick" delay="0">
                    <p:tgtEl>
                      <p:spTgt spid="82976"/>
                    </p:tgtEl>
                  </p:cond>
                </p:stCondLst>
                <p:endSync evt="end" delay="0">
                  <p:rtn val="all"/>
                </p:endSync>
                <p:childTnLst>
                  <p:par>
                    <p:cTn id="65" fill="hold">
                      <p:stCondLst>
                        <p:cond delay="0"/>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1000"/>
                                        <p:tgtEl>
                                          <p:spTgt spid="23"/>
                                        </p:tgtEl>
                                      </p:cBhvr>
                                    </p:animEffect>
                                  </p:childTnLst>
                                </p:cTn>
                              </p:par>
                            </p:childTnLst>
                          </p:cTn>
                        </p:par>
                      </p:childTnLst>
                    </p:cTn>
                  </p:par>
                </p:childTnLst>
              </p:cTn>
              <p:nextCondLst>
                <p:cond evt="onClick" delay="0">
                  <p:tgtEl>
                    <p:spTgt spid="82976"/>
                  </p:tgtEl>
                </p:cond>
              </p:nextCondLst>
            </p:seq>
            <p:seq concurrent="1" nextAc="seek">
              <p:cTn id="70" restart="whenNotActive" fill="hold" evtFilter="cancelBubble" nodeType="interactiveSeq">
                <p:stCondLst>
                  <p:cond evt="onClick" delay="0">
                    <p:tgtEl>
                      <p:spTgt spid="82977"/>
                    </p:tgtEl>
                  </p:cond>
                </p:stCondLst>
                <p:endSync evt="end" delay="0">
                  <p:rtn val="all"/>
                </p:endSync>
                <p:childTnLst>
                  <p:par>
                    <p:cTn id="71" fill="hold">
                      <p:stCondLst>
                        <p:cond delay="0"/>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left)">
                                      <p:cBhvr>
                                        <p:cTn id="75" dur="1000"/>
                                        <p:tgtEl>
                                          <p:spTgt spid="25"/>
                                        </p:tgtEl>
                                      </p:cBhvr>
                                    </p:animEffect>
                                  </p:childTnLst>
                                </p:cTn>
                              </p:par>
                              <p:par>
                                <p:cTn id="76" presetID="0" presetClass="path" presetSubtype="0" accel="50000" decel="50000" fill="hold" grpId="0" nodeType="withEffect">
                                  <p:stCondLst>
                                    <p:cond delay="0"/>
                                  </p:stCondLst>
                                  <p:childTnLst>
                                    <p:animMotion origin="layout" path="M -0.57865 -0.19307 C -0.58368 -0.17896 -0.59115 -0.16648 -0.59601 -0.15191 C -0.60087 -0.11353 -0.59948 -0.07399 -0.60764 -0.03561 C -0.61076 -0.02151 -0.62118 -0.0037 -0.62691 0.00971 C -0.63229 0.02196 -0.63247 0.03514 -0.63854 0.04693 C -0.64219 0.07514 -0.63125 0.10982 -0.64844 0.13387 C -0.65139 0.14266 -0.65556 0.15098 -0.65781 0.16 C -0.66007 0.16809 -0.66111 0.17618 -0.66372 0.18451 C -0.6625 0.20416 -0.66076 0.22173 -0.66562 0.24092 C -0.66719 0.24647 -0.66719 0.25364 -0.67135 0.25757 C -0.67847 0.26451 -0.68542 0.27422 -0.69097 0.28208 C -0.69444 0.29295 -0.69236 0.28578 -0.69653 0.30289 C -0.69722 0.30566 -0.70764 0.31399 -0.71007 0.31584 C -0.71719 0.32138 -0.72101 0.32855 -0.72361 0.33688 C -0.72517 0.34751 -0.72552 0.35237 -0.7316 0.36115 C -0.73212 0.36277 -0.73333 0.36462 -0.73333 0.3667 C -0.73333 0.36855 -0.7316 0.37248 -0.7316 0.37295 " pathEditMode="relative" rAng="0" ptsTypes="ffffffffffffffffA">
                                      <p:cBhvr>
                                        <p:cTn id="77" dur="2000" fill="hold"/>
                                        <p:tgtEl>
                                          <p:spTgt spid="83207"/>
                                        </p:tgtEl>
                                        <p:attrNameLst>
                                          <p:attrName>ppt_x</p:attrName>
                                          <p:attrName>ppt_y</p:attrName>
                                        </p:attrNameLst>
                                      </p:cBhvr>
                                      <p:rCtr x="-77" y="283"/>
                                    </p:animMotion>
                                  </p:childTnLst>
                                </p:cTn>
                              </p:par>
                            </p:childTnLst>
                          </p:cTn>
                        </p:par>
                      </p:childTnLst>
                    </p:cTn>
                  </p:par>
                </p:childTnLst>
              </p:cTn>
              <p:nextCondLst>
                <p:cond evt="onClick" delay="0">
                  <p:tgtEl>
                    <p:spTgt spid="82977"/>
                  </p:tgtEl>
                </p:cond>
              </p:nextCondLst>
            </p:seq>
            <p:seq concurrent="1" nextAc="seek">
              <p:cTn id="78" restart="whenNotActive" fill="hold" evtFilter="cancelBubble" nodeType="interactiveSeq">
                <p:stCondLst>
                  <p:cond evt="onClick" delay="0">
                    <p:tgtEl>
                      <p:spTgt spid="82983"/>
                    </p:tgtEl>
                  </p:cond>
                </p:stCondLst>
                <p:endSync evt="end" delay="0">
                  <p:rtn val="all"/>
                </p:endSync>
                <p:childTnLst>
                  <p:par>
                    <p:cTn id="79" fill="hold">
                      <p:stCondLst>
                        <p:cond delay="0"/>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wipe(left)">
                                      <p:cBhvr>
                                        <p:cTn id="83" dur="1000"/>
                                        <p:tgtEl>
                                          <p:spTgt spid="27"/>
                                        </p:tgtEl>
                                      </p:cBhvr>
                                    </p:animEffect>
                                  </p:childTnLst>
                                </p:cTn>
                              </p:par>
                            </p:childTnLst>
                          </p:cTn>
                        </p:par>
                      </p:childTnLst>
                    </p:cTn>
                  </p:par>
                </p:childTnLst>
              </p:cTn>
              <p:nextCondLst>
                <p:cond evt="onClick" delay="0">
                  <p:tgtEl>
                    <p:spTgt spid="82983"/>
                  </p:tgtEl>
                </p:cond>
              </p:nextCondLst>
            </p:seq>
            <p:seq concurrent="1" nextAc="seek">
              <p:cTn id="84" restart="whenNotActive" fill="hold" evtFilter="cancelBubble" nodeType="interactiveSeq">
                <p:stCondLst>
                  <p:cond evt="onClick" delay="0">
                    <p:tgtEl>
                      <p:spTgt spid="82984"/>
                    </p:tgtEl>
                  </p:cond>
                </p:stCondLst>
                <p:endSync evt="end" delay="0">
                  <p:rtn val="all"/>
                </p:endSync>
                <p:childTnLst>
                  <p:par>
                    <p:cTn id="85" fill="hold">
                      <p:stCondLst>
                        <p:cond delay="0"/>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wipe(left)">
                                      <p:cBhvr>
                                        <p:cTn id="89" dur="1000"/>
                                        <p:tgtEl>
                                          <p:spTgt spid="29"/>
                                        </p:tgtEl>
                                      </p:cBhvr>
                                    </p:animEffect>
                                  </p:childTnLst>
                                </p:cTn>
                              </p:par>
                              <p:par>
                                <p:cTn id="90" presetID="0" presetClass="path" presetSubtype="0" accel="50000" decel="50000" fill="hold" grpId="0" nodeType="withEffect">
                                  <p:stCondLst>
                                    <p:cond delay="0"/>
                                  </p:stCondLst>
                                  <p:childTnLst>
                                    <p:animMotion origin="layout" path="M -0.60035 0.24855 C -0.59549 0.25456 -0.5901 0.26011 -0.58524 0.26635 C -0.58038 0.2793 -0.58385 0.27237 -0.57292 0.28624 C -0.56927 0.29109 -0.56736 0.2978 -0.56372 0.30242 C -0.56215 0.30427 -0.56076 0.30659 -0.55903 0.30844 C -0.55764 0.30982 -0.5559 0.31098 -0.55451 0.31237 C -0.54392 0.32485 -0.53524 0.33919 -0.52535 0.35213 C -0.52135 0.35745 -0.51337 0.36693 -0.51163 0.37433 C -0.50972 0.3815 -0.51111 0.37919 -0.50712 0.3845 C -0.5033 0.38913 -0.49462 0.39653 -0.49462 0.39676 C -0.48767 0.41017 -0.48073 0.4215 -0.47014 0.43028 C -0.46858 0.4363 -0.46719 0.44231 -0.46562 0.44832 C -0.4651 0.45017 -0.46528 0.45294 -0.46406 0.45433 C -0.46024 0.45919 -0.45694 0.46265 -0.45486 0.47052 C -0.45295 0.47791 -0.45451 0.47468 -0.45017 0.48046 C -0.44722 0.49225 -0.4474 0.49248 -0.44097 0.50034 C -0.43924 0.53711 -0.44809 0.53433 -0.43333 0.53433 " pathEditMode="relative" rAng="0" ptsTypes="ffffffffffffffffA">
                                      <p:cBhvr>
                                        <p:cTn id="91" dur="2000" fill="hold"/>
                                        <p:tgtEl>
                                          <p:spTgt spid="83210"/>
                                        </p:tgtEl>
                                        <p:attrNameLst>
                                          <p:attrName>ppt_x</p:attrName>
                                          <p:attrName>ppt_y</p:attrName>
                                        </p:attrNameLst>
                                      </p:cBhvr>
                                      <p:rCtr x="84" y="144"/>
                                    </p:animMotion>
                                  </p:childTnLst>
                                </p:cTn>
                              </p:par>
                            </p:childTnLst>
                          </p:cTn>
                        </p:par>
                      </p:childTnLst>
                    </p:cTn>
                  </p:par>
                </p:childTnLst>
              </p:cTn>
              <p:nextCondLst>
                <p:cond evt="onClick" delay="0">
                  <p:tgtEl>
                    <p:spTgt spid="82984"/>
                  </p:tgtEl>
                </p:cond>
              </p:nextCondLst>
            </p:seq>
            <p:seq concurrent="1" nextAc="seek">
              <p:cTn id="92" restart="whenNotActive" fill="hold" evtFilter="cancelBubble" nodeType="interactiveSeq">
                <p:stCondLst>
                  <p:cond evt="onClick" delay="0">
                    <p:tgtEl>
                      <p:spTgt spid="82990"/>
                    </p:tgtEl>
                  </p:cond>
                </p:stCondLst>
                <p:endSync evt="end" delay="0">
                  <p:rtn val="all"/>
                </p:endSync>
                <p:childTnLst>
                  <p:par>
                    <p:cTn id="93" fill="hold">
                      <p:stCondLst>
                        <p:cond delay="0"/>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left)">
                                      <p:cBhvr>
                                        <p:cTn id="97" dur="1000"/>
                                        <p:tgtEl>
                                          <p:spTgt spid="31"/>
                                        </p:tgtEl>
                                      </p:cBhvr>
                                    </p:animEffect>
                                  </p:childTnLst>
                                </p:cTn>
                              </p:par>
                            </p:childTnLst>
                          </p:cTn>
                        </p:par>
                      </p:childTnLst>
                    </p:cTn>
                  </p:par>
                </p:childTnLst>
              </p:cTn>
              <p:nextCondLst>
                <p:cond evt="onClick" delay="0">
                  <p:tgtEl>
                    <p:spTgt spid="82990"/>
                  </p:tgtEl>
                </p:cond>
              </p:nextCondLst>
            </p:seq>
            <p:seq concurrent="1" nextAc="seek">
              <p:cTn id="98" restart="whenNotActive" fill="hold" evtFilter="cancelBubble" nodeType="interactiveSeq">
                <p:stCondLst>
                  <p:cond evt="onClick" delay="0">
                    <p:tgtEl>
                      <p:spTgt spid="82991"/>
                    </p:tgtEl>
                  </p:cond>
                </p:stCondLst>
                <p:endSync evt="end" delay="0">
                  <p:rtn val="all"/>
                </p:endSync>
                <p:childTnLst>
                  <p:par>
                    <p:cTn id="99" fill="hold">
                      <p:stCondLst>
                        <p:cond delay="0"/>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83178"/>
                                        </p:tgtEl>
                                        <p:attrNameLst>
                                          <p:attrName>style.visibility</p:attrName>
                                        </p:attrNameLst>
                                      </p:cBhvr>
                                      <p:to>
                                        <p:strVal val="visible"/>
                                      </p:to>
                                    </p:set>
                                    <p:animEffect transition="in" filter="wipe(left)">
                                      <p:cBhvr>
                                        <p:cTn id="103" dur="1000"/>
                                        <p:tgtEl>
                                          <p:spTgt spid="83178"/>
                                        </p:tgtEl>
                                      </p:cBhvr>
                                    </p:animEffect>
                                  </p:childTnLst>
                                </p:cTn>
                              </p:par>
                              <p:par>
                                <p:cTn id="104" presetID="0" presetClass="path" presetSubtype="0" accel="50000" decel="50000" fill="hold" grpId="0" nodeType="withEffect">
                                  <p:stCondLst>
                                    <p:cond delay="0"/>
                                  </p:stCondLst>
                                  <p:childTnLst>
                                    <p:animMotion origin="layout" path="M -0.59583 -0.27076 C -0.596 -0.26798 -0.59583 -0.26382 -0.596 -0.26105 C -0.59618 -0.25573 -0.59705 -0.25295 -0.59722 -0.24995 C -0.59757 -0.2474 -0.59791 -0.24278 -0.59791 -0.24232 C -0.59809 -0.22128 -0.59843 -0.19977 -0.59895 -0.18521 C -0.59913 -0.17943 -0.59965 -0.1718 -0.59982 -0.16324 C -0.6 -0.15607 -0.60017 -0.14775 -0.60034 -0.14197 C -0.60052 -0.13573 -0.60069 -0.13087 -0.60086 -0.12347 C -0.60121 -0.10775 -0.60191 -0.08301 -0.60243 -0.07723 C -0.60295 -0.05735 -0.60364 -0.05272 -0.60416 -0.03746 C -0.60451 -0.02405 -0.60434 -0.02821 -0.60486 -0.0229 C -0.60503 -0.00879 -0.60538 -0.00764 -0.6059 0.00277 C -0.60642 0.0178 -0.60711 0.03537 -0.60764 0.04554 C -0.6085 0.07028 -0.60729 0.03283 -0.6085 0.05664 C -0.6085 0.05919 -0.6085 0.06404 -0.60868 0.06751 C -0.60885 0.0756 -0.60937 0.09641 -0.60972 0.09965 C -0.60989 0.10196 -0.61024 0.10473 -0.61041 0.10705 C -0.61059 0.1082 -0.61076 0.11075 -0.61076 0.11121 C -0.61128 0.12046 -0.61111 0.12508 -0.61145 0.13572 C -0.6118 0.17179 -0.61163 0.2104 -0.6118 0.24763 C -0.6125 0.24323 -0.61232 0.25086 -0.61232 0.22982 " pathEditMode="relative" rAng="0" ptsTypes="ffffffffffffffffffffA">
                                      <p:cBhvr>
                                        <p:cTn id="105" dur="2000" fill="hold"/>
                                        <p:tgtEl>
                                          <p:spTgt spid="83205"/>
                                        </p:tgtEl>
                                        <p:attrNameLst>
                                          <p:attrName>ppt_x</p:attrName>
                                          <p:attrName>ppt_y</p:attrName>
                                        </p:attrNameLst>
                                      </p:cBhvr>
                                      <p:rCtr x="-8" y="261"/>
                                    </p:animMotion>
                                  </p:childTnLst>
                                </p:cTn>
                              </p:par>
                            </p:childTnLst>
                          </p:cTn>
                        </p:par>
                      </p:childTnLst>
                    </p:cTn>
                  </p:par>
                </p:childTnLst>
              </p:cTn>
              <p:nextCondLst>
                <p:cond evt="onClick" delay="0">
                  <p:tgtEl>
                    <p:spTgt spid="82991"/>
                  </p:tgtEl>
                </p:cond>
              </p:nextCondLst>
            </p:seq>
            <p:seq concurrent="1" nextAc="seek">
              <p:cTn id="106" restart="whenNotActive" fill="hold" evtFilter="cancelBubble" nodeType="interactiveSeq">
                <p:stCondLst>
                  <p:cond evt="onClick" delay="0">
                    <p:tgtEl>
                      <p:spTgt spid="83000"/>
                    </p:tgtEl>
                  </p:cond>
                </p:stCondLst>
                <p:endSync evt="end" delay="0">
                  <p:rtn val="all"/>
                </p:endSync>
                <p:childTnLst>
                  <p:par>
                    <p:cTn id="107" fill="hold">
                      <p:stCondLst>
                        <p:cond delay="0"/>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83180"/>
                                        </p:tgtEl>
                                        <p:attrNameLst>
                                          <p:attrName>style.visibility</p:attrName>
                                        </p:attrNameLst>
                                      </p:cBhvr>
                                      <p:to>
                                        <p:strVal val="visible"/>
                                      </p:to>
                                    </p:set>
                                    <p:animEffect transition="in" filter="wipe(left)">
                                      <p:cBhvr>
                                        <p:cTn id="111" dur="1000"/>
                                        <p:tgtEl>
                                          <p:spTgt spid="83180"/>
                                        </p:tgtEl>
                                      </p:cBhvr>
                                    </p:animEffect>
                                  </p:childTnLst>
                                </p:cTn>
                              </p:par>
                            </p:childTnLst>
                          </p:cTn>
                        </p:par>
                      </p:childTnLst>
                    </p:cTn>
                  </p:par>
                </p:childTnLst>
              </p:cTn>
              <p:nextCondLst>
                <p:cond evt="onClick" delay="0">
                  <p:tgtEl>
                    <p:spTgt spid="83000"/>
                  </p:tgtEl>
                </p:cond>
              </p:nextCondLst>
            </p:seq>
            <p:seq concurrent="1" nextAc="seek">
              <p:cTn id="112" restart="whenNotActive" fill="hold" evtFilter="cancelBubble" nodeType="interactiveSeq">
                <p:stCondLst>
                  <p:cond evt="onClick" delay="0">
                    <p:tgtEl>
                      <p:spTgt spid="83001"/>
                    </p:tgtEl>
                  </p:cond>
                </p:stCondLst>
                <p:endSync evt="end" delay="0">
                  <p:rtn val="all"/>
                </p:endSync>
                <p:childTnLst>
                  <p:par>
                    <p:cTn id="113" fill="hold">
                      <p:stCondLst>
                        <p:cond delay="0"/>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83181"/>
                                        </p:tgtEl>
                                        <p:attrNameLst>
                                          <p:attrName>style.visibility</p:attrName>
                                        </p:attrNameLst>
                                      </p:cBhvr>
                                      <p:to>
                                        <p:strVal val="visible"/>
                                      </p:to>
                                    </p:set>
                                    <p:animEffect transition="in" filter="wipe(left)">
                                      <p:cBhvr>
                                        <p:cTn id="117" dur="1000"/>
                                        <p:tgtEl>
                                          <p:spTgt spid="83181"/>
                                        </p:tgtEl>
                                      </p:cBhvr>
                                    </p:animEffect>
                                  </p:childTnLst>
                                </p:cTn>
                              </p:par>
                              <p:par>
                                <p:cTn id="118" presetID="0" presetClass="path" presetSubtype="0" accel="50000" decel="50000" fill="hold" nodeType="withEffect">
                                  <p:stCondLst>
                                    <p:cond delay="0"/>
                                  </p:stCondLst>
                                  <p:childTnLst>
                                    <p:animMotion origin="layout" path="M -0.57726 -0.0622 C -0.57569 -0.01758 -0.59167 -0.0007 -0.56979 0.03121 C -0.5691 0.03607 -0.5691 0.04115 -0.56771 0.04601 C -0.56753 0.0474 -0.56545 0.04878 -0.56528 0.04971 C -0.56372 0.06266 -0.5691 0.08323 -0.53559 0.09341 C -0.52778 0.1015 -0.5401 0.0904 -0.52847 0.09803 C -0.52691 0.09965 -0.52708 0.10104 -0.52396 0.10242 C -0.51042 0.1089 -0.4967 0.11514 -0.47865 0.12023 C -0.47431 0.12138 -0.46979 0.12277 -0.46667 0.12393 C -0.46528 0.12462 -0.46458 0.12555 -0.46215 0.12624 C -0.45833 0.1274 -0.45295 0.12809 -0.44844 0.12901 C -0.44271 0.1304 -0.43455 0.13063 -0.4283 0.13202 C -0.41875 0.13225 -0.40972 0.13341 -0.40052 0.13433 C -0.39531 0.13479 -0.39149 0.13664 -0.38663 0.13664 C -0.3849 0.13734 -0.38333 0.13803 -0.38212 0.13873 C -0.37951 0.14011 -0.37726 0.14312 -0.37726 0.14335 C -0.37639 0.14844 -0.375 0.15884 -0.375 0.15977 " pathEditMode="relative" rAng="0" ptsTypes="ffffffffffffffffA">
                                      <p:cBhvr>
                                        <p:cTn id="119" dur="2000" fill="hold"/>
                                        <p:tgtEl>
                                          <p:spTgt spid="83204"/>
                                        </p:tgtEl>
                                        <p:attrNameLst>
                                          <p:attrName>ppt_x</p:attrName>
                                          <p:attrName>ppt_y</p:attrName>
                                        </p:attrNameLst>
                                      </p:cBhvr>
                                      <p:rCtr x="94" y="111"/>
                                    </p:animMotion>
                                  </p:childTnLst>
                                </p:cTn>
                              </p:par>
                            </p:childTnLst>
                          </p:cTn>
                        </p:par>
                      </p:childTnLst>
                    </p:cTn>
                  </p:par>
                </p:childTnLst>
              </p:cTn>
              <p:nextCondLst>
                <p:cond evt="onClick" delay="0">
                  <p:tgtEl>
                    <p:spTgt spid="83001"/>
                  </p:tgtEl>
                </p:cond>
              </p:nextCondLst>
            </p:seq>
            <p:seq concurrent="1" nextAc="seek">
              <p:cTn id="120" restart="whenNotActive" fill="hold" evtFilter="cancelBubble" nodeType="interactiveSeq">
                <p:stCondLst>
                  <p:cond evt="onClick" delay="0">
                    <p:tgtEl>
                      <p:spTgt spid="82946"/>
                    </p:tgtEl>
                  </p:cond>
                </p:stCondLst>
                <p:endSync evt="end" delay="0">
                  <p:rtn val="all"/>
                </p:endSync>
                <p:childTnLst>
                  <p:par>
                    <p:cTn id="121" fill="hold">
                      <p:stCondLst>
                        <p:cond delay="0"/>
                      </p:stCondLst>
                      <p:childTnLst>
                        <p:par>
                          <p:cTn id="122" fill="hold">
                            <p:stCondLst>
                              <p:cond delay="0"/>
                            </p:stCondLst>
                            <p:childTnLst>
                              <p:par>
                                <p:cTn id="123" presetID="4" presetClass="entr" presetSubtype="16" fill="hold" grpId="0" nodeType="clickEffect">
                                  <p:stCondLst>
                                    <p:cond delay="0"/>
                                  </p:stCondLst>
                                  <p:childTnLst>
                                    <p:set>
                                      <p:cBhvr>
                                        <p:cTn id="124" dur="1" fill="hold">
                                          <p:stCondLst>
                                            <p:cond delay="0"/>
                                          </p:stCondLst>
                                        </p:cTn>
                                        <p:tgtEl>
                                          <p:spTgt spid="83175"/>
                                        </p:tgtEl>
                                        <p:attrNameLst>
                                          <p:attrName>style.visibility</p:attrName>
                                        </p:attrNameLst>
                                      </p:cBhvr>
                                      <p:to>
                                        <p:strVal val="visible"/>
                                      </p:to>
                                    </p:set>
                                    <p:animEffect transition="in" filter="box(in)">
                                      <p:cBhvr>
                                        <p:cTn id="125" dur="500"/>
                                        <p:tgtEl>
                                          <p:spTgt spid="83175"/>
                                        </p:tgtEl>
                                      </p:cBhvr>
                                    </p:animEffect>
                                  </p:childTnLst>
                                </p:cTn>
                              </p:par>
                            </p:childTnLst>
                          </p:cTn>
                        </p:par>
                      </p:childTnLst>
                    </p:cTn>
                  </p:par>
                </p:childTnLst>
              </p:cTn>
              <p:nextCondLst>
                <p:cond evt="onClick" delay="0">
                  <p:tgtEl>
                    <p:spTgt spid="82946"/>
                  </p:tgtEl>
                </p:cond>
              </p:nextCondLst>
            </p:seq>
            <p:seq concurrent="1" nextAc="seek">
              <p:cTn id="126" restart="whenNotActive" fill="hold" evtFilter="cancelBubble" nodeType="interactiveSeq">
                <p:stCondLst>
                  <p:cond evt="onClick" delay="0">
                    <p:tgtEl>
                      <p:spTgt spid="83176"/>
                    </p:tgtEl>
                  </p:cond>
                </p:stCondLst>
                <p:endSync evt="end" delay="0">
                  <p:rtn val="all"/>
                </p:endSync>
                <p:childTnLst>
                  <p:par>
                    <p:cTn id="127" fill="hold">
                      <p:stCondLst>
                        <p:cond delay="0"/>
                      </p:stCondLst>
                      <p:childTnLst>
                        <p:par>
                          <p:cTn id="128" fill="hold">
                            <p:stCondLst>
                              <p:cond delay="0"/>
                            </p:stCondLst>
                            <p:childTnLst>
                              <p:par>
                                <p:cTn id="129" presetID="4" presetClass="entr" presetSubtype="16" fill="hold" nodeType="withEffect">
                                  <p:stCondLst>
                                    <p:cond delay="0"/>
                                  </p:stCondLst>
                                  <p:childTnLst>
                                    <p:set>
                                      <p:cBhvr>
                                        <p:cTn id="130" dur="1" fill="hold">
                                          <p:stCondLst>
                                            <p:cond delay="0"/>
                                          </p:stCondLst>
                                        </p:cTn>
                                        <p:tgtEl>
                                          <p:spTgt spid="83244"/>
                                        </p:tgtEl>
                                        <p:attrNameLst>
                                          <p:attrName>style.visibility</p:attrName>
                                        </p:attrNameLst>
                                      </p:cBhvr>
                                      <p:to>
                                        <p:strVal val="visible"/>
                                      </p:to>
                                    </p:set>
                                    <p:animEffect transition="in" filter="box(in)">
                                      <p:cBhvr>
                                        <p:cTn id="131" dur="500"/>
                                        <p:tgtEl>
                                          <p:spTgt spid="83244"/>
                                        </p:tgtEl>
                                      </p:cBhvr>
                                    </p:animEffect>
                                  </p:childTnLst>
                                </p:cTn>
                              </p:par>
                            </p:childTnLst>
                          </p:cTn>
                        </p:par>
                      </p:childTnLst>
                    </p:cTn>
                  </p:par>
                </p:childTnLst>
              </p:cTn>
              <p:nextCondLst>
                <p:cond evt="onClick" delay="0">
                  <p:tgtEl>
                    <p:spTgt spid="83176"/>
                  </p:tgtEl>
                </p:cond>
              </p:nextCondLst>
            </p:seq>
          </p:childTnLst>
        </p:cTn>
      </p:par>
    </p:tnLst>
    <p:bldLst>
      <p:bldP spid="83175" grpId="0" animBg="1"/>
      <p:bldP spid="83203" grpId="0"/>
      <p:bldP spid="83205" grpId="0"/>
      <p:bldP spid="83206" grpId="0"/>
      <p:bldP spid="83207" grpId="0"/>
      <p:bldP spid="83208" grpId="0"/>
      <p:bldP spid="83209" grpId="0"/>
      <p:bldP spid="832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txBody>
          <a:bodyPr>
            <a:normAutofit fontScale="90000"/>
          </a:bodyPr>
          <a:lstStyle/>
          <a:p>
            <a:r>
              <a:rPr lang="en-US" sz="3200" dirty="0" err="1" smtClean="0">
                <a:latin typeface="Times New Roman" pitchFamily="18" charset="0"/>
                <a:cs typeface="Times New Roman" pitchFamily="18" charset="0"/>
              </a:rPr>
              <a:t>Hoàn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vê</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quyền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tư</a:t>
            </a:r>
            <a:r>
              <a:rPr lang="en-US" sz="3200" dirty="0" smtClean="0">
                <a:latin typeface="Times New Roman" pitchFamily="18" charset="0"/>
                <a:cs typeface="Times New Roman" pitchFamily="18" charset="0"/>
              </a:rPr>
              <a:t>̣ do </a:t>
            </a:r>
            <a:r>
              <a:rPr lang="en-US" sz="3200" dirty="0" err="1" smtClean="0">
                <a:latin typeface="Times New Roman" pitchFamily="18" charset="0"/>
                <a:cs typeface="Times New Roman" pitchFamily="18" charset="0"/>
              </a:rPr>
              <a:t>ngôn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luận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3" name="Content Placeholder 2"/>
          <p:cNvSpPr>
            <a:spLocks noGrp="1"/>
          </p:cNvSpPr>
          <p:nvPr>
            <p:ph idx="1"/>
          </p:nvPr>
        </p:nvSpPr>
        <p:spPr>
          <a:xfrm>
            <a:off x="0" y="609600"/>
            <a:ext cx="9144000" cy="6248400"/>
          </a:xfrm>
        </p:spPr>
        <p:txBody>
          <a:bodyPr/>
          <a:lstStyle/>
          <a:p>
            <a:pPr>
              <a:buNone/>
            </a:pPr>
            <a:endParaRPr lang="en-US" dirty="0"/>
          </a:p>
        </p:txBody>
      </p:sp>
      <p:sp>
        <p:nvSpPr>
          <p:cNvPr id="7" name="Rectangle 6"/>
          <p:cNvSpPr/>
          <p:nvPr/>
        </p:nvSpPr>
        <p:spPr>
          <a:xfrm>
            <a:off x="3505200" y="762000"/>
            <a:ext cx="2667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latin typeface="Times New Roman" pitchFamily="18" charset="0"/>
              <a:cs typeface="Times New Roman" pitchFamily="18" charset="0"/>
            </a:endParaRPr>
          </a:p>
        </p:txBody>
      </p:sp>
      <p:sp>
        <p:nvSpPr>
          <p:cNvPr id="8" name="Rectangle 7"/>
          <p:cNvSpPr/>
          <p:nvPr/>
        </p:nvSpPr>
        <p:spPr>
          <a:xfrm>
            <a:off x="0" y="3657600"/>
            <a:ext cx="762000" cy="2819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9" name="Rectangle 8"/>
          <p:cNvSpPr/>
          <p:nvPr/>
        </p:nvSpPr>
        <p:spPr>
          <a:xfrm>
            <a:off x="7391400" y="1981200"/>
            <a:ext cx="16002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imes New Roman" pitchFamily="18" charset="0"/>
              <a:cs typeface="Times New Roman" pitchFamily="18" charset="0"/>
            </a:endParaRPr>
          </a:p>
        </p:txBody>
      </p:sp>
      <p:sp>
        <p:nvSpPr>
          <p:cNvPr id="10" name="Rectangle 9"/>
          <p:cNvSpPr/>
          <p:nvPr/>
        </p:nvSpPr>
        <p:spPr>
          <a:xfrm>
            <a:off x="5410200" y="1981200"/>
            <a:ext cx="1600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imes New Roman" pitchFamily="18" charset="0"/>
              <a:cs typeface="Times New Roman" pitchFamily="18" charset="0"/>
            </a:endParaRPr>
          </a:p>
        </p:txBody>
      </p:sp>
      <p:sp>
        <p:nvSpPr>
          <p:cNvPr id="11" name="Rectangle 10"/>
          <p:cNvSpPr/>
          <p:nvPr/>
        </p:nvSpPr>
        <p:spPr>
          <a:xfrm>
            <a:off x="2057400" y="1981200"/>
            <a:ext cx="3124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imes New Roman" pitchFamily="18" charset="0"/>
              <a:cs typeface="Times New Roman" pitchFamily="18" charset="0"/>
            </a:endParaRPr>
          </a:p>
        </p:txBody>
      </p:sp>
      <p:sp>
        <p:nvSpPr>
          <p:cNvPr id="12" name="Rectangle 11"/>
          <p:cNvSpPr/>
          <p:nvPr/>
        </p:nvSpPr>
        <p:spPr>
          <a:xfrm>
            <a:off x="152400" y="1981200"/>
            <a:ext cx="1447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imes New Roman" pitchFamily="18" charset="0"/>
              <a:cs typeface="Times New Roman" pitchFamily="18" charset="0"/>
            </a:endParaRPr>
          </a:p>
        </p:txBody>
      </p:sp>
      <p:sp>
        <p:nvSpPr>
          <p:cNvPr id="13" name="Rectangle 12"/>
          <p:cNvSpPr/>
          <p:nvPr/>
        </p:nvSpPr>
        <p:spPr>
          <a:xfrm>
            <a:off x="914400" y="3657600"/>
            <a:ext cx="6858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18288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28956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6" name="Rectangle 15"/>
          <p:cNvSpPr/>
          <p:nvPr/>
        </p:nvSpPr>
        <p:spPr>
          <a:xfrm>
            <a:off x="38100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7" name="Rectangle 16"/>
          <p:cNvSpPr/>
          <p:nvPr/>
        </p:nvSpPr>
        <p:spPr>
          <a:xfrm>
            <a:off x="47244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8" name="Rectangle 17"/>
          <p:cNvSpPr/>
          <p:nvPr/>
        </p:nvSpPr>
        <p:spPr>
          <a:xfrm>
            <a:off x="57150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19" name="Rectangle 18"/>
          <p:cNvSpPr/>
          <p:nvPr/>
        </p:nvSpPr>
        <p:spPr>
          <a:xfrm>
            <a:off x="66294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sp>
        <p:nvSpPr>
          <p:cNvPr id="20" name="Rectangle 19"/>
          <p:cNvSpPr/>
          <p:nvPr/>
        </p:nvSpPr>
        <p:spPr>
          <a:xfrm>
            <a:off x="74676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cxnSp>
        <p:nvCxnSpPr>
          <p:cNvPr id="23" name="Straight Arrow Connector 22"/>
          <p:cNvCxnSpPr>
            <a:stCxn id="7" idx="2"/>
          </p:cNvCxnSpPr>
          <p:nvPr/>
        </p:nvCxnSpPr>
        <p:spPr>
          <a:xfrm rot="5400000">
            <a:off x="2800350" y="-57150"/>
            <a:ext cx="457200" cy="3619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p:cNvCxnSpPr>
          <p:nvPr/>
        </p:nvCxnSpPr>
        <p:spPr>
          <a:xfrm rot="5400000">
            <a:off x="4248150" y="1390650"/>
            <a:ext cx="4572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2"/>
          </p:cNvCxnSpPr>
          <p:nvPr/>
        </p:nvCxnSpPr>
        <p:spPr>
          <a:xfrm rot="16200000" flipH="1">
            <a:off x="5238750" y="1123950"/>
            <a:ext cx="457200" cy="1257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2"/>
          </p:cNvCxnSpPr>
          <p:nvPr/>
        </p:nvCxnSpPr>
        <p:spPr>
          <a:xfrm rot="16200000" flipH="1">
            <a:off x="6191250" y="171450"/>
            <a:ext cx="457200" cy="316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2" idx="2"/>
            <a:endCxn id="8" idx="0"/>
          </p:cNvCxnSpPr>
          <p:nvPr/>
        </p:nvCxnSpPr>
        <p:spPr>
          <a:xfrm rot="5400000">
            <a:off x="171450" y="2952750"/>
            <a:ext cx="9144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2" idx="2"/>
            <a:endCxn id="13" idx="0"/>
          </p:cNvCxnSpPr>
          <p:nvPr/>
        </p:nvCxnSpPr>
        <p:spPr>
          <a:xfrm rot="16200000" flipH="1">
            <a:off x="609600" y="30099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2"/>
            <a:endCxn id="14" idx="0"/>
          </p:cNvCxnSpPr>
          <p:nvPr/>
        </p:nvCxnSpPr>
        <p:spPr>
          <a:xfrm rot="16200000" flipH="1">
            <a:off x="1085850" y="2533650"/>
            <a:ext cx="9144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1" idx="2"/>
          </p:cNvCxnSpPr>
          <p:nvPr/>
        </p:nvCxnSpPr>
        <p:spPr>
          <a:xfrm rot="5400000">
            <a:off x="2762250" y="2876550"/>
            <a:ext cx="9906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2"/>
            <a:endCxn id="16" idx="0"/>
          </p:cNvCxnSpPr>
          <p:nvPr/>
        </p:nvCxnSpPr>
        <p:spPr>
          <a:xfrm rot="16200000" flipH="1">
            <a:off x="3448050" y="2914650"/>
            <a:ext cx="914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2"/>
          </p:cNvCxnSpPr>
          <p:nvPr/>
        </p:nvCxnSpPr>
        <p:spPr>
          <a:xfrm rot="16200000" flipH="1">
            <a:off x="3886200" y="2476500"/>
            <a:ext cx="9144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0" idx="2"/>
            <a:endCxn id="18" idx="0"/>
          </p:cNvCxnSpPr>
          <p:nvPr/>
        </p:nvCxnSpPr>
        <p:spPr>
          <a:xfrm rot="5400000">
            <a:off x="5695950" y="3143250"/>
            <a:ext cx="9144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0" idx="2"/>
            <a:endCxn id="19" idx="0"/>
          </p:cNvCxnSpPr>
          <p:nvPr/>
        </p:nvCxnSpPr>
        <p:spPr>
          <a:xfrm rot="16200000" flipH="1">
            <a:off x="6153150" y="2800350"/>
            <a:ext cx="9144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9" idx="2"/>
            <a:endCxn id="20" idx="0"/>
          </p:cNvCxnSpPr>
          <p:nvPr/>
        </p:nvCxnSpPr>
        <p:spPr>
          <a:xfrm rot="5400000">
            <a:off x="7524750" y="2990850"/>
            <a:ext cx="9906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8305800" y="3657600"/>
            <a:ext cx="6858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latin typeface="Times New Roman" pitchFamily="18" charset="0"/>
              <a:cs typeface="Times New Roman" pitchFamily="18" charset="0"/>
            </a:endParaRPr>
          </a:p>
        </p:txBody>
      </p:sp>
      <p:cxnSp>
        <p:nvCxnSpPr>
          <p:cNvPr id="72" name="Straight Arrow Connector 71"/>
          <p:cNvCxnSpPr>
            <a:stCxn id="9" idx="2"/>
            <a:endCxn id="70" idx="0"/>
          </p:cNvCxnSpPr>
          <p:nvPr/>
        </p:nvCxnSpPr>
        <p:spPr>
          <a:xfrm rot="16200000" flipH="1">
            <a:off x="7924800" y="29337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txBody>
          <a:bodyPr>
            <a:normAutofit fontScale="90000"/>
          </a:bodyPr>
          <a:lstStyle/>
          <a:p>
            <a:r>
              <a:rPr lang="en-US" sz="3200" dirty="0" err="1" smtClean="0">
                <a:latin typeface="Times New Roman" pitchFamily="18" charset="0"/>
                <a:cs typeface="Times New Roman" pitchFamily="18" charset="0"/>
              </a:rPr>
              <a:t>Hoàn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vê</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quyền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tư</a:t>
            </a:r>
            <a:r>
              <a:rPr lang="en-US" sz="3200" dirty="0" smtClean="0">
                <a:latin typeface="Times New Roman" pitchFamily="18" charset="0"/>
                <a:cs typeface="Times New Roman" pitchFamily="18" charset="0"/>
              </a:rPr>
              <a:t>̣ do </a:t>
            </a:r>
            <a:r>
              <a:rPr lang="en-US" sz="3200" dirty="0" err="1" smtClean="0">
                <a:latin typeface="Times New Roman" pitchFamily="18" charset="0"/>
                <a:cs typeface="Times New Roman" pitchFamily="18" charset="0"/>
              </a:rPr>
              <a:t>ngôn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luận</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3" name="Content Placeholder 2"/>
          <p:cNvSpPr>
            <a:spLocks noGrp="1"/>
          </p:cNvSpPr>
          <p:nvPr>
            <p:ph idx="1"/>
          </p:nvPr>
        </p:nvSpPr>
        <p:spPr>
          <a:xfrm>
            <a:off x="0" y="609600"/>
            <a:ext cx="9144000" cy="6248400"/>
          </a:xfrm>
        </p:spPr>
        <p:txBody>
          <a:bodyPr/>
          <a:lstStyle/>
          <a:p>
            <a:pPr>
              <a:buNone/>
            </a:pPr>
            <a:endParaRPr lang="en-US" dirty="0"/>
          </a:p>
        </p:txBody>
      </p:sp>
      <p:sp>
        <p:nvSpPr>
          <p:cNvPr id="7" name="Rectangle 6"/>
          <p:cNvSpPr/>
          <p:nvPr/>
        </p:nvSpPr>
        <p:spPr>
          <a:xfrm>
            <a:off x="3505200" y="762000"/>
            <a:ext cx="2667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accent2"/>
                </a:solidFill>
                <a:latin typeface="Times New Roman" pitchFamily="18" charset="0"/>
                <a:cs typeface="Times New Roman" pitchFamily="18" charset="0"/>
              </a:rPr>
              <a:t>Quyền</a:t>
            </a:r>
            <a:r>
              <a:rPr lang="en-US" dirty="0" smtClean="0">
                <a:solidFill>
                  <a:schemeClr val="accent2"/>
                </a:solidFill>
                <a:latin typeface="Times New Roman" pitchFamily="18" charset="0"/>
                <a:cs typeface="Times New Roman" pitchFamily="18" charset="0"/>
              </a:rPr>
              <a:t> </a:t>
            </a:r>
            <a:r>
              <a:rPr lang="en-US" dirty="0" err="1" smtClean="0">
                <a:solidFill>
                  <a:schemeClr val="accent2"/>
                </a:solidFill>
                <a:latin typeface="Times New Roman" pitchFamily="18" charset="0"/>
                <a:cs typeface="Times New Roman" pitchFamily="18" charset="0"/>
              </a:rPr>
              <a:t>tư</a:t>
            </a:r>
            <a:r>
              <a:rPr lang="en-US" dirty="0" smtClean="0">
                <a:solidFill>
                  <a:schemeClr val="accent2"/>
                </a:solidFill>
                <a:latin typeface="Times New Roman" pitchFamily="18" charset="0"/>
                <a:cs typeface="Times New Roman" pitchFamily="18" charset="0"/>
              </a:rPr>
              <a:t>̣ do </a:t>
            </a:r>
            <a:r>
              <a:rPr lang="en-US" dirty="0" err="1" smtClean="0">
                <a:solidFill>
                  <a:schemeClr val="accent2"/>
                </a:solidFill>
                <a:latin typeface="Times New Roman" pitchFamily="18" charset="0"/>
                <a:cs typeface="Times New Roman" pitchFamily="18" charset="0"/>
              </a:rPr>
              <a:t>ngôn</a:t>
            </a:r>
            <a:r>
              <a:rPr lang="en-US" dirty="0" smtClean="0">
                <a:solidFill>
                  <a:schemeClr val="accent2"/>
                </a:solidFill>
                <a:latin typeface="Times New Roman" pitchFamily="18" charset="0"/>
                <a:cs typeface="Times New Roman" pitchFamily="18" charset="0"/>
              </a:rPr>
              <a:t> </a:t>
            </a:r>
            <a:r>
              <a:rPr lang="en-US" dirty="0" err="1" smtClean="0">
                <a:solidFill>
                  <a:schemeClr val="accent2"/>
                </a:solidFill>
                <a:latin typeface="Times New Roman" pitchFamily="18" charset="0"/>
                <a:cs typeface="Times New Roman" pitchFamily="18" charset="0"/>
              </a:rPr>
              <a:t>luận</a:t>
            </a:r>
            <a:r>
              <a:rPr lang="en-US" dirty="0" smtClean="0">
                <a:solidFill>
                  <a:schemeClr val="accent2"/>
                </a:solidFill>
                <a:latin typeface="Times New Roman" pitchFamily="18" charset="0"/>
                <a:cs typeface="Times New Roman" pitchFamily="18" charset="0"/>
              </a:rPr>
              <a:t> </a:t>
            </a:r>
            <a:endParaRPr lang="en-US" dirty="0">
              <a:solidFill>
                <a:schemeClr val="accent2"/>
              </a:solidFill>
              <a:latin typeface="Times New Roman" pitchFamily="18" charset="0"/>
              <a:cs typeface="Times New Roman" pitchFamily="18" charset="0"/>
            </a:endParaRPr>
          </a:p>
        </p:txBody>
      </p:sp>
      <p:sp>
        <p:nvSpPr>
          <p:cNvPr id="8" name="Rectangle 7"/>
          <p:cNvSpPr/>
          <p:nvPr/>
        </p:nvSpPr>
        <p:spPr>
          <a:xfrm>
            <a:off x="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Tham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gia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bàn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bạc</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9" name="Rectangle 8"/>
          <p:cNvSpPr/>
          <p:nvPr/>
        </p:nvSpPr>
        <p:spPr>
          <a:xfrm>
            <a:off x="7391400" y="1981200"/>
            <a:ext cx="16002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Trách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nhiệm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của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nước</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10" name="Rectangle 9"/>
          <p:cNvSpPr/>
          <p:nvPr/>
        </p:nvSpPr>
        <p:spPr>
          <a:xfrm>
            <a:off x="5410200" y="1981200"/>
            <a:ext cx="1600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Ý </a:t>
            </a:r>
            <a:r>
              <a:rPr lang="en-US" dirty="0" err="1" smtClean="0">
                <a:solidFill>
                  <a:schemeClr val="tx1"/>
                </a:solidFill>
                <a:latin typeface="Times New Roman" pitchFamily="18" charset="0"/>
                <a:cs typeface="Times New Roman" pitchFamily="18" charset="0"/>
              </a:rPr>
              <a:t>nghĩa</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11" name="Rectangle 10"/>
          <p:cNvSpPr/>
          <p:nvPr/>
        </p:nvSpPr>
        <p:spPr>
          <a:xfrm>
            <a:off x="2057400" y="1981200"/>
            <a:ext cx="3124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định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của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pháp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luật</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12" name="Rectangle 11"/>
          <p:cNvSpPr/>
          <p:nvPr/>
        </p:nvSpPr>
        <p:spPr>
          <a:xfrm>
            <a:off x="152400" y="1981200"/>
            <a:ext cx="1447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Khái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niệm</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13" name="Rectangle 12"/>
          <p:cNvSpPr/>
          <p:nvPr/>
        </p:nvSpPr>
        <p:spPr>
          <a:xfrm>
            <a:off x="838200" y="3657600"/>
            <a:ext cx="6858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Thảo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luận</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16764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Đóng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góp</a:t>
            </a:r>
            <a:r>
              <a:rPr lang="en-US" dirty="0" smtClean="0">
                <a:solidFill>
                  <a:srgbClr val="7030A0"/>
                </a:solidFill>
                <a:latin typeface="Times New Roman" pitchFamily="18" charset="0"/>
                <a:cs typeface="Times New Roman" pitchFamily="18" charset="0"/>
              </a:rPr>
              <a:t> ý </a:t>
            </a:r>
            <a:r>
              <a:rPr lang="en-US" dirty="0" err="1" smtClean="0">
                <a:solidFill>
                  <a:srgbClr val="7030A0"/>
                </a:solidFill>
                <a:latin typeface="Times New Roman" pitchFamily="18" charset="0"/>
                <a:cs typeface="Times New Roman" pitchFamily="18" charset="0"/>
              </a:rPr>
              <a:t>kiến</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28956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Cung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cấp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thông</a:t>
            </a:r>
            <a:r>
              <a:rPr lang="en-US" dirty="0" smtClean="0">
                <a:solidFill>
                  <a:srgbClr val="7030A0"/>
                </a:solidFill>
                <a:latin typeface="Times New Roman" pitchFamily="18" charset="0"/>
                <a:cs typeface="Times New Roman" pitchFamily="18" charset="0"/>
              </a:rPr>
              <a:t> tin </a:t>
            </a:r>
            <a:r>
              <a:rPr lang="en-US" dirty="0" err="1" smtClean="0">
                <a:solidFill>
                  <a:srgbClr val="7030A0"/>
                </a:solidFill>
                <a:latin typeface="Times New Roman" pitchFamily="18" charset="0"/>
                <a:cs typeface="Times New Roman" pitchFamily="18" charset="0"/>
              </a:rPr>
              <a:t>theo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đinh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pháp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luật</a:t>
            </a:r>
            <a:endParaRPr lang="en-US" dirty="0">
              <a:solidFill>
                <a:srgbClr val="7030A0"/>
              </a:solidFill>
              <a:latin typeface="Times New Roman" pitchFamily="18" charset="0"/>
              <a:cs typeface="Times New Roman" pitchFamily="18" charset="0"/>
            </a:endParaRPr>
          </a:p>
        </p:txBody>
      </p:sp>
      <p:sp>
        <p:nvSpPr>
          <p:cNvPr id="16" name="Rectangle 15"/>
          <p:cNvSpPr/>
          <p:nvPr/>
        </p:nvSpPr>
        <p:spPr>
          <a:xfrm>
            <a:off x="38100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Sư</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dụng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quyền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tư</a:t>
            </a:r>
            <a:r>
              <a:rPr lang="en-US" dirty="0" smtClean="0">
                <a:solidFill>
                  <a:srgbClr val="7030A0"/>
                </a:solidFill>
                <a:latin typeface="Times New Roman" pitchFamily="18" charset="0"/>
                <a:cs typeface="Times New Roman" pitchFamily="18" charset="0"/>
              </a:rPr>
              <a:t>̣ do </a:t>
            </a:r>
            <a:r>
              <a:rPr lang="en-US" dirty="0" err="1" smtClean="0">
                <a:solidFill>
                  <a:srgbClr val="7030A0"/>
                </a:solidFill>
                <a:latin typeface="Times New Roman" pitchFamily="18" charset="0"/>
                <a:cs typeface="Times New Roman" pitchFamily="18" charset="0"/>
              </a:rPr>
              <a:t>trong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cuộc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họp</a:t>
            </a:r>
            <a:endParaRPr lang="en-US" dirty="0">
              <a:solidFill>
                <a:srgbClr val="7030A0"/>
              </a:solidFill>
              <a:latin typeface="Times New Roman" pitchFamily="18" charset="0"/>
              <a:cs typeface="Times New Roman" pitchFamily="18" charset="0"/>
            </a:endParaRPr>
          </a:p>
        </p:txBody>
      </p:sp>
      <p:sp>
        <p:nvSpPr>
          <p:cNvPr id="17" name="Rectangle 16"/>
          <p:cNvSpPr/>
          <p:nvPr/>
        </p:nvSpPr>
        <p:spPr>
          <a:xfrm>
            <a:off x="46482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Kiến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với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biểu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quốc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hội</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18" name="Rectangle 17"/>
          <p:cNvSpPr/>
          <p:nvPr/>
        </p:nvSpPr>
        <p:spPr>
          <a:xfrm>
            <a:off x="5791200" y="3657600"/>
            <a:ext cx="762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Phát</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tính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tích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cực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quyền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làm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công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dân</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19" name="Rectangle 18"/>
          <p:cNvSpPr/>
          <p:nvPr/>
        </p:nvSpPr>
        <p:spPr>
          <a:xfrm>
            <a:off x="6629400" y="3657600"/>
            <a:ext cx="6858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Góp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phần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xây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dựng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nước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quản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xa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hội</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
        <p:nvSpPr>
          <p:cNvPr id="20" name="Rectangle 19"/>
          <p:cNvSpPr/>
          <p:nvPr/>
        </p:nvSpPr>
        <p:spPr>
          <a:xfrm>
            <a:off x="7620000" y="3657600"/>
            <a:ext cx="6096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Tạo</a:t>
            </a:r>
            <a:endParaRPr lang="en-US" dirty="0" smtClean="0">
              <a:solidFill>
                <a:srgbClr val="7030A0"/>
              </a:solidFill>
              <a:latin typeface="Times New Roman" pitchFamily="18" charset="0"/>
              <a:cs typeface="Times New Roman" pitchFamily="18" charset="0"/>
            </a:endParaRPr>
          </a:p>
          <a:p>
            <a:pPr algn="ctr"/>
            <a:r>
              <a:rPr lang="en-US" dirty="0" err="1" smtClean="0">
                <a:solidFill>
                  <a:srgbClr val="7030A0"/>
                </a:solidFill>
                <a:latin typeface="Times New Roman" pitchFamily="18" charset="0"/>
                <a:cs typeface="Times New Roman" pitchFamily="18" charset="0"/>
              </a:rPr>
              <a:t>điều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kiện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thuận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lợi</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cxnSp>
        <p:nvCxnSpPr>
          <p:cNvPr id="23" name="Straight Arrow Connector 22"/>
          <p:cNvCxnSpPr/>
          <p:nvPr/>
        </p:nvCxnSpPr>
        <p:spPr>
          <a:xfrm rot="5400000">
            <a:off x="2800350" y="-57150"/>
            <a:ext cx="457200" cy="3619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248150" y="1390650"/>
            <a:ext cx="4572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5238750" y="1123950"/>
            <a:ext cx="457200" cy="1257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H="1">
            <a:off x="6191250" y="171450"/>
            <a:ext cx="457200" cy="316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171450" y="2952750"/>
            <a:ext cx="9144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609600" y="30099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1085850" y="2533650"/>
            <a:ext cx="9144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2762250" y="2876550"/>
            <a:ext cx="9906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6200000" flipH="1">
            <a:off x="3448050" y="2914650"/>
            <a:ext cx="914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H="1">
            <a:off x="3886200" y="2476500"/>
            <a:ext cx="9144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5695950" y="3143250"/>
            <a:ext cx="9144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flipH="1">
            <a:off x="6153150" y="2800350"/>
            <a:ext cx="9144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7524750" y="2990850"/>
            <a:ext cx="9906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8305800" y="3657600"/>
            <a:ext cx="6858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7030A0"/>
                </a:solidFill>
                <a:latin typeface="Times New Roman" pitchFamily="18" charset="0"/>
                <a:cs typeface="Times New Roman" pitchFamily="18" charset="0"/>
              </a:rPr>
              <a:t>Phát</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công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dân</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cxnSp>
        <p:nvCxnSpPr>
          <p:cNvPr id="72" name="Straight Arrow Connector 71"/>
          <p:cNvCxnSpPr/>
          <p:nvPr/>
        </p:nvCxnSpPr>
        <p:spPr>
          <a:xfrm rot="16200000" flipH="1">
            <a:off x="7924800" y="29337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ox(in)">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ox(in)">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ox(in)">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ox(in)">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box(in)">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box(in)">
                                      <p:cBhvr>
                                        <p:cTn id="42" dur="500"/>
                                        <p:tgtEl>
                                          <p:spTgt spid="1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box(in)">
                                      <p:cBhvr>
                                        <p:cTn id="47" dur="5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box(in)">
                                      <p:cBhvr>
                                        <p:cTn id="52" dur="500"/>
                                        <p:tgtEl>
                                          <p:spTgt spid="1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7">
                                            <p:txEl>
                                              <p:pRg st="0" end="0"/>
                                            </p:txEl>
                                          </p:spTgt>
                                        </p:tgtEl>
                                        <p:attrNameLst>
                                          <p:attrName>style.visibility</p:attrName>
                                        </p:attrNameLst>
                                      </p:cBhvr>
                                      <p:to>
                                        <p:strVal val="visible"/>
                                      </p:to>
                                    </p:set>
                                    <p:animEffect transition="in" filter="box(in)">
                                      <p:cBhvr>
                                        <p:cTn id="57" dur="500"/>
                                        <p:tgtEl>
                                          <p:spTgt spid="1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18">
                                            <p:txEl>
                                              <p:pRg st="0" end="0"/>
                                            </p:txEl>
                                          </p:spTgt>
                                        </p:tgtEl>
                                        <p:attrNameLst>
                                          <p:attrName>style.visibility</p:attrName>
                                        </p:attrNameLst>
                                      </p:cBhvr>
                                      <p:to>
                                        <p:strVal val="visible"/>
                                      </p:to>
                                    </p:set>
                                    <p:animEffect transition="in" filter="box(in)">
                                      <p:cBhvr>
                                        <p:cTn id="62" dur="500"/>
                                        <p:tgtEl>
                                          <p:spTgt spid="1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9">
                                            <p:txEl>
                                              <p:pRg st="0" end="0"/>
                                            </p:txEl>
                                          </p:spTgt>
                                        </p:tgtEl>
                                        <p:attrNameLst>
                                          <p:attrName>style.visibility</p:attrName>
                                        </p:attrNameLst>
                                      </p:cBhvr>
                                      <p:to>
                                        <p:strVal val="visible"/>
                                      </p:to>
                                    </p:set>
                                    <p:animEffect transition="in" filter="box(in)">
                                      <p:cBhvr>
                                        <p:cTn id="67" dur="500"/>
                                        <p:tgtEl>
                                          <p:spTgt spid="1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20">
                                            <p:txEl>
                                              <p:pRg st="0" end="0"/>
                                            </p:txEl>
                                          </p:spTgt>
                                        </p:tgtEl>
                                        <p:attrNameLst>
                                          <p:attrName>style.visibility</p:attrName>
                                        </p:attrNameLst>
                                      </p:cBhvr>
                                      <p:to>
                                        <p:strVal val="visible"/>
                                      </p:to>
                                    </p:set>
                                    <p:animEffect transition="in" filter="box(in)">
                                      <p:cBhvr>
                                        <p:cTn id="72" dur="500"/>
                                        <p:tgtEl>
                                          <p:spTgt spid="20">
                                            <p:txEl>
                                              <p:pRg st="0" end="0"/>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20">
                                            <p:txEl>
                                              <p:pRg st="1" end="1"/>
                                            </p:txEl>
                                          </p:spTgt>
                                        </p:tgtEl>
                                        <p:attrNameLst>
                                          <p:attrName>style.visibility</p:attrName>
                                        </p:attrNameLst>
                                      </p:cBhvr>
                                      <p:to>
                                        <p:strVal val="visible"/>
                                      </p:to>
                                    </p:set>
                                    <p:animEffect transition="in" filter="box(in)">
                                      <p:cBhvr>
                                        <p:cTn id="75" dur="500"/>
                                        <p:tgtEl>
                                          <p:spTgt spid="20">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nodeType="clickEffect">
                                  <p:stCondLst>
                                    <p:cond delay="0"/>
                                  </p:stCondLst>
                                  <p:childTnLst>
                                    <p:set>
                                      <p:cBhvr>
                                        <p:cTn id="79" dur="1" fill="hold">
                                          <p:stCondLst>
                                            <p:cond delay="0"/>
                                          </p:stCondLst>
                                        </p:cTn>
                                        <p:tgtEl>
                                          <p:spTgt spid="70">
                                            <p:txEl>
                                              <p:pRg st="0" end="0"/>
                                            </p:txEl>
                                          </p:spTgt>
                                        </p:tgtEl>
                                        <p:attrNameLst>
                                          <p:attrName>style.visibility</p:attrName>
                                        </p:attrNameLst>
                                      </p:cBhvr>
                                      <p:to>
                                        <p:strVal val="visible"/>
                                      </p:to>
                                    </p:set>
                                    <p:animEffect transition="in" filter="box(in)">
                                      <p:cBhvr>
                                        <p:cTn id="80" dur="500"/>
                                        <p:tgtEl>
                                          <p:spTgt spid="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pt-BR" dirty="0" smtClean="0">
                <a:solidFill>
                  <a:srgbClr val="C00000"/>
                </a:solidFill>
                <a:latin typeface="Times New Roman" pitchFamily="18" charset="0"/>
                <a:cs typeface="Times New Roman" pitchFamily="18" charset="0"/>
              </a:rPr>
              <a:t>Dặn dò</a:t>
            </a:r>
            <a:endParaRPr lang="en-US" dirty="0">
              <a:solidFill>
                <a:srgbClr val="C00000"/>
              </a:solidFill>
            </a:endParaRPr>
          </a:p>
        </p:txBody>
      </p:sp>
      <p:sp>
        <p:nvSpPr>
          <p:cNvPr id="3" name="Content Placeholder 2"/>
          <p:cNvSpPr>
            <a:spLocks noGrp="1"/>
          </p:cNvSpPr>
          <p:nvPr>
            <p:ph idx="1"/>
          </p:nvPr>
        </p:nvSpPr>
        <p:spPr>
          <a:xfrm>
            <a:off x="152400" y="1600200"/>
            <a:ext cx="8839200" cy="4525963"/>
          </a:xfrm>
        </p:spPr>
        <p:txBody>
          <a:bodyPr/>
          <a:lstStyle/>
          <a:p>
            <a:pPr>
              <a:buFontTx/>
              <a:buChar char="-"/>
            </a:pPr>
            <a:r>
              <a:rPr lang="pt-BR" dirty="0" smtClean="0">
                <a:latin typeface="Times New Roman" pitchFamily="18" charset="0"/>
                <a:cs typeface="Times New Roman" pitchFamily="18" charset="0"/>
              </a:rPr>
              <a:t>Học bài </a:t>
            </a:r>
            <a:endParaRPr lang="en-US" dirty="0" smtClean="0">
              <a:latin typeface="Times New Roman" pitchFamily="18" charset="0"/>
              <a:cs typeface="Times New Roman" pitchFamily="18" charset="0"/>
            </a:endParaRPr>
          </a:p>
          <a:p>
            <a:pPr>
              <a:buFontTx/>
              <a:buChar char="-"/>
            </a:pPr>
            <a:r>
              <a:rPr lang="pt-BR" dirty="0" smtClean="0">
                <a:latin typeface="Times New Roman" pitchFamily="18" charset="0"/>
                <a:cs typeface="Times New Roman" pitchFamily="18" charset="0"/>
              </a:rPr>
              <a:t>Chuẩn bị bài 20 </a:t>
            </a:r>
            <a:endParaRPr lang="en-US" dirty="0" smtClean="0">
              <a:latin typeface="Times New Roman" pitchFamily="18" charset="0"/>
              <a:cs typeface="Times New Roman" pitchFamily="18" charset="0"/>
            </a:endParaRPr>
          </a:p>
          <a:p>
            <a:pPr>
              <a:buNone/>
            </a:pPr>
            <a:r>
              <a:rPr lang="pt-BR" dirty="0" smtClean="0">
                <a:solidFill>
                  <a:schemeClr val="tx2"/>
                </a:solidFill>
                <a:latin typeface="Times New Roman" pitchFamily="18" charset="0"/>
                <a:cs typeface="Times New Roman" pitchFamily="18" charset="0"/>
              </a:rPr>
              <a:t>+ Đọc phần đặt vấn đề và câu hỏi gợi ý</a:t>
            </a:r>
            <a:endParaRPr lang="en-US" dirty="0" smtClean="0">
              <a:solidFill>
                <a:schemeClr val="tx2"/>
              </a:solidFill>
              <a:latin typeface="Times New Roman" pitchFamily="18" charset="0"/>
              <a:cs typeface="Times New Roman" pitchFamily="18" charset="0"/>
            </a:endParaRPr>
          </a:p>
          <a:p>
            <a:pPr>
              <a:buNone/>
            </a:pPr>
            <a:r>
              <a:rPr lang="pt-BR" dirty="0" smtClean="0">
                <a:solidFill>
                  <a:schemeClr val="tx2"/>
                </a:solidFill>
                <a:latin typeface="Times New Roman" pitchFamily="18" charset="0"/>
                <a:cs typeface="Times New Roman" pitchFamily="18" charset="0"/>
              </a:rPr>
              <a:t>+ Tìm hiểu từ khi ra đời đến nay  Hiến pháp có mấy lần thay đổi , gắn liền với sự kiện nào? </a:t>
            </a:r>
            <a:r>
              <a:rPr lang="pt-BR" dirty="0" smtClean="0">
                <a:solidFill>
                  <a:srgbClr val="C00000"/>
                </a:solidFill>
                <a:latin typeface="Times New Roman" pitchFamily="18" charset="0"/>
                <a:cs typeface="Times New Roman" pitchFamily="18" charset="0"/>
              </a:rPr>
              <a:t>(Tổ 1+ 2)</a:t>
            </a:r>
            <a:endParaRPr lang="en-US" dirty="0" smtClean="0">
              <a:solidFill>
                <a:srgbClr val="C00000"/>
              </a:solidFill>
              <a:latin typeface="Times New Roman" pitchFamily="18" charset="0"/>
              <a:cs typeface="Times New Roman" pitchFamily="18" charset="0"/>
            </a:endParaRPr>
          </a:p>
          <a:p>
            <a:pPr>
              <a:buNone/>
            </a:pPr>
            <a:r>
              <a:rPr lang="pt-BR" dirty="0" smtClean="0">
                <a:solidFill>
                  <a:schemeClr val="tx2"/>
                </a:solidFill>
                <a:latin typeface="Times New Roman" pitchFamily="18" charset="0"/>
                <a:cs typeface="Times New Roman" pitchFamily="18" charset="0"/>
              </a:rPr>
              <a:t>+ Tìm hiểu lại các điều luật đã học ở bài học trước </a:t>
            </a:r>
            <a:r>
              <a:rPr lang="pt-BR" dirty="0" smtClean="0">
                <a:solidFill>
                  <a:srgbClr val="C00000"/>
                </a:solidFill>
                <a:latin typeface="Times New Roman" pitchFamily="18" charset="0"/>
                <a:cs typeface="Times New Roman" pitchFamily="18" charset="0"/>
              </a:rPr>
              <a:t>(Tổ 3+ 4)</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67001"/>
            <a:ext cx="4040188" cy="381000"/>
          </a:xfrm>
        </p:spPr>
        <p:txBody>
          <a:bodyPr>
            <a:normAutofit/>
          </a:bodyPr>
          <a:lstStyle/>
          <a:p>
            <a:pPr algn="ctr"/>
            <a:r>
              <a:rPr lang="en-US" sz="1600" dirty="0" err="1" smtClean="0">
                <a:solidFill>
                  <a:schemeClr val="tx1">
                    <a:lumMod val="65000"/>
                    <a:lumOff val="35000"/>
                  </a:schemeClr>
                </a:solidFill>
                <a:latin typeface="Times New Roman" pitchFamily="18" charset="0"/>
                <a:cs typeface="Times New Roman" pitchFamily="18" charset="0"/>
              </a:rPr>
              <a:t>Học</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sinh</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thảo</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luận</a:t>
            </a:r>
            <a:endParaRPr lang="en-US" sz="1600" dirty="0">
              <a:solidFill>
                <a:schemeClr val="tx1">
                  <a:lumMod val="65000"/>
                  <a:lumOff val="35000"/>
                </a:schemeClr>
              </a:solidFill>
              <a:latin typeface="Times New Roman" pitchFamily="18" charset="0"/>
              <a:cs typeface="Times New Roman" pitchFamily="18" charset="0"/>
            </a:endParaRPr>
          </a:p>
        </p:txBody>
      </p:sp>
      <p:sp>
        <p:nvSpPr>
          <p:cNvPr id="5" name="Text Placeholder 4"/>
          <p:cNvSpPr>
            <a:spLocks noGrp="1"/>
          </p:cNvSpPr>
          <p:nvPr>
            <p:ph type="body" sz="quarter" idx="3"/>
          </p:nvPr>
        </p:nvSpPr>
        <p:spPr>
          <a:xfrm>
            <a:off x="4724400" y="2743201"/>
            <a:ext cx="4419600" cy="533399"/>
          </a:xfrm>
        </p:spPr>
        <p:txBody>
          <a:bodyPr>
            <a:noAutofit/>
          </a:bodyPr>
          <a:lstStyle/>
          <a:p>
            <a:pPr algn="ctr"/>
            <a:r>
              <a:rPr lang="en-US" sz="1600" dirty="0" err="1" smtClean="0">
                <a:solidFill>
                  <a:schemeClr val="tx1">
                    <a:lumMod val="65000"/>
                    <a:lumOff val="35000"/>
                  </a:schemeClr>
                </a:solidFill>
                <a:latin typeface="Times New Roman" pitchFamily="18" charset="0"/>
                <a:cs typeface="Times New Roman" pitchFamily="18" charset="0"/>
              </a:rPr>
              <a:t>Giáo</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viên</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đóng</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góp</a:t>
            </a:r>
            <a:r>
              <a:rPr lang="en-US" sz="1600" dirty="0" smtClean="0">
                <a:solidFill>
                  <a:schemeClr val="tx1">
                    <a:lumMod val="65000"/>
                    <a:lumOff val="35000"/>
                  </a:schemeClr>
                </a:solidFill>
                <a:latin typeface="Times New Roman" pitchFamily="18" charset="0"/>
                <a:cs typeface="Times New Roman" pitchFamily="18" charset="0"/>
              </a:rPr>
              <a:t> ý </a:t>
            </a:r>
            <a:r>
              <a:rPr lang="en-US" sz="1600" dirty="0" err="1" smtClean="0">
                <a:solidFill>
                  <a:schemeClr val="tx1">
                    <a:lumMod val="65000"/>
                    <a:lumOff val="35000"/>
                  </a:schemeClr>
                </a:solidFill>
                <a:latin typeface="Times New Roman" pitchFamily="18" charset="0"/>
                <a:cs typeface="Times New Roman" pitchFamily="18" charset="0"/>
              </a:rPr>
              <a:t>kiến</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vê</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lê</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phát</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đông</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thi</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đua</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năm</a:t>
            </a:r>
            <a:r>
              <a:rPr lang="en-US" sz="1600" dirty="0" smtClean="0">
                <a:solidFill>
                  <a:schemeClr val="tx1">
                    <a:lumMod val="65000"/>
                    <a:lumOff val="35000"/>
                  </a:schemeClr>
                </a:solidFill>
                <a:latin typeface="Times New Roman" pitchFamily="18" charset="0"/>
                <a:cs typeface="Times New Roman" pitchFamily="18" charset="0"/>
              </a:rPr>
              <a:t> </a:t>
            </a:r>
            <a:r>
              <a:rPr lang="en-US" sz="1600" dirty="0" err="1" smtClean="0">
                <a:solidFill>
                  <a:schemeClr val="tx1">
                    <a:lumMod val="65000"/>
                    <a:lumOff val="35000"/>
                  </a:schemeClr>
                </a:solidFill>
                <a:latin typeface="Times New Roman" pitchFamily="18" charset="0"/>
                <a:cs typeface="Times New Roman" pitchFamily="18" charset="0"/>
              </a:rPr>
              <a:t>học</a:t>
            </a:r>
            <a:r>
              <a:rPr lang="en-US" sz="1600" dirty="0" smtClean="0">
                <a:solidFill>
                  <a:schemeClr val="tx1">
                    <a:lumMod val="65000"/>
                    <a:lumOff val="35000"/>
                  </a:schemeClr>
                </a:solidFill>
                <a:latin typeface="Times New Roman" pitchFamily="18" charset="0"/>
                <a:cs typeface="Times New Roman" pitchFamily="18" charset="0"/>
              </a:rPr>
              <a:t> </a:t>
            </a:r>
            <a:endParaRPr lang="en-US" sz="1600" dirty="0">
              <a:solidFill>
                <a:schemeClr val="tx1">
                  <a:lumMod val="65000"/>
                  <a:lumOff val="35000"/>
                </a:schemeClr>
              </a:solidFill>
              <a:latin typeface="Times New Roman" pitchFamily="18" charset="0"/>
              <a:cs typeface="Times New Roman" pitchFamily="18" charset="0"/>
            </a:endParaRPr>
          </a:p>
        </p:txBody>
      </p:sp>
      <p:pic>
        <p:nvPicPr>
          <p:cNvPr id="7" name="Picture 2" descr="1230521516281_HS_phat_bieu400"/>
          <p:cNvPicPr preferRelativeResize="0">
            <a:picLocks noChangeArrowheads="1"/>
          </p:cNvPicPr>
          <p:nvPr/>
        </p:nvPicPr>
        <p:blipFill>
          <a:blip r:embed="rId2"/>
          <a:srcRect/>
          <a:stretch>
            <a:fillRect/>
          </a:stretch>
        </p:blipFill>
        <p:spPr bwMode="auto">
          <a:xfrm>
            <a:off x="152400" y="0"/>
            <a:ext cx="4371975" cy="2667000"/>
          </a:xfrm>
          <a:prstGeom prst="rect">
            <a:avLst/>
          </a:prstGeom>
          <a:noFill/>
          <a:ln w="57150" cmpd="thinThick">
            <a:solidFill>
              <a:schemeClr val="accent2"/>
            </a:solidFill>
            <a:miter lim="800000"/>
            <a:headEnd/>
            <a:tailEnd/>
          </a:ln>
        </p:spPr>
      </p:pic>
      <p:sp>
        <p:nvSpPr>
          <p:cNvPr id="17" name="Content Placeholder 16"/>
          <p:cNvSpPr>
            <a:spLocks noGrp="1"/>
          </p:cNvSpPr>
          <p:nvPr>
            <p:ph sz="half" idx="2"/>
          </p:nvPr>
        </p:nvSpPr>
        <p:spPr>
          <a:xfrm>
            <a:off x="228600" y="3352799"/>
            <a:ext cx="4268788" cy="3352801"/>
          </a:xfrm>
        </p:spPr>
        <p:txBody>
          <a:bodyPr>
            <a:normAutofit fontScale="6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 </a:t>
            </a:r>
            <a:r>
              <a:rPr lang="en-US" sz="2600" dirty="0" err="1" smtClean="0">
                <a:latin typeface="Times New Roman" pitchFamily="18" charset="0"/>
                <a:cs typeface="Times New Roman" pitchFamily="18" charset="0"/>
              </a:rPr>
              <a:t>Hô</a:t>
            </a:r>
            <a:r>
              <a:rPr lang="vi-VN" sz="2600" dirty="0" smtClean="0">
                <a:latin typeface="Times New Roman" pitchFamily="18" charset="0"/>
                <a:cs typeface="Times New Roman" pitchFamily="18" charset="0"/>
              </a:rPr>
              <a:t>̣i thảo</a:t>
            </a:r>
            <a:endParaRPr lang="en-US" sz="2600" dirty="0">
              <a:latin typeface="Times New Roman" pitchFamily="18" charset="0"/>
              <a:cs typeface="Times New Roman" pitchFamily="18" charset="0"/>
            </a:endParaRPr>
          </a:p>
        </p:txBody>
      </p:sp>
      <p:pic>
        <p:nvPicPr>
          <p:cNvPr id="19" name="Picture 18" descr="Đoàn chủ tọa Hội thảo"/>
          <p:cNvPicPr/>
          <p:nvPr/>
        </p:nvPicPr>
        <p:blipFill>
          <a:blip r:embed="rId3"/>
          <a:srcRect/>
          <a:stretch>
            <a:fillRect/>
          </a:stretch>
        </p:blipFill>
        <p:spPr bwMode="auto">
          <a:xfrm>
            <a:off x="152400" y="3200400"/>
            <a:ext cx="4495800" cy="3124200"/>
          </a:xfrm>
          <a:prstGeom prst="rect">
            <a:avLst/>
          </a:prstGeom>
          <a:noFill/>
          <a:ln w="9525">
            <a:noFill/>
            <a:miter lim="800000"/>
            <a:headEnd/>
            <a:tailEnd/>
          </a:ln>
        </p:spPr>
      </p:pic>
      <p:sp>
        <p:nvSpPr>
          <p:cNvPr id="20" name="Content Placeholder 19"/>
          <p:cNvSpPr>
            <a:spLocks noGrp="1"/>
          </p:cNvSpPr>
          <p:nvPr>
            <p:ph sz="quarter" idx="4"/>
          </p:nvPr>
        </p:nvSpPr>
        <p:spPr>
          <a:xfrm>
            <a:off x="4648200" y="3352799"/>
            <a:ext cx="4343400" cy="3505201"/>
          </a:xfrm>
        </p:spPr>
        <p:txBody>
          <a:bodyPr>
            <a:normAutofit fontScale="62500" lnSpcReduction="20000"/>
          </a:bodyPr>
          <a:lstStyle/>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1600" dirty="0" smtClean="0">
              <a:latin typeface="Times New Roman" pitchFamily="18" charset="0"/>
              <a:cs typeface="Times New Roman" pitchFamily="18" charset="0"/>
            </a:endParaRPr>
          </a:p>
          <a:p>
            <a:pPr algn="ctr">
              <a:buNone/>
            </a:pPr>
            <a:endParaRPr lang="en-US" sz="2200" dirty="0" smtClean="0">
              <a:latin typeface="Times New Roman" pitchFamily="18" charset="0"/>
              <a:cs typeface="Times New Roman" pitchFamily="18" charset="0"/>
            </a:endParaRPr>
          </a:p>
          <a:p>
            <a:pPr algn="ctr">
              <a:buNone/>
            </a:pPr>
            <a:r>
              <a:rPr lang="en-US" sz="2600" dirty="0" err="1" smtClean="0">
                <a:latin typeface="Times New Roman" pitchFamily="18" charset="0"/>
                <a:cs typeface="Times New Roman" pitchFamily="18" charset="0"/>
              </a:rPr>
              <a:t>Phó</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Phát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ngôn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Ngoại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giao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Phạm</a:t>
            </a:r>
            <a:r>
              <a:rPr lang="en-US" sz="2600" dirty="0" smtClean="0">
                <a:latin typeface="Times New Roman" pitchFamily="18" charset="0"/>
                <a:cs typeface="Times New Roman" pitchFamily="18" charset="0"/>
              </a:rPr>
              <a:t> Thu </a:t>
            </a:r>
            <a:r>
              <a:rPr lang="en-US" sz="2600" dirty="0" err="1" smtClean="0">
                <a:latin typeface="Times New Roman" pitchFamily="18" charset="0"/>
                <a:cs typeface="Times New Roman" pitchFamily="18" charset="0"/>
              </a:rPr>
              <a:t>Hằng</a:t>
            </a:r>
            <a:endParaRPr lang="en-US" sz="2600" dirty="0" smtClean="0">
              <a:latin typeface="Times New Roman" pitchFamily="18" charset="0"/>
              <a:cs typeface="Times New Roman" pitchFamily="18" charset="0"/>
            </a:endParaRPr>
          </a:p>
          <a:p>
            <a:pPr algn="ctr">
              <a:buNone/>
            </a:pPr>
            <a:endParaRPr lang="en-US" sz="2600" dirty="0">
              <a:latin typeface="Times New Roman" pitchFamily="18" charset="0"/>
              <a:cs typeface="Times New Roman" pitchFamily="18" charset="0"/>
            </a:endParaRPr>
          </a:p>
        </p:txBody>
      </p:sp>
      <p:pic>
        <p:nvPicPr>
          <p:cNvPr id="21" name="Picture 20" descr="Phó Phát ngôn Bộ Ngoại giao Phạm Thu Hằng"/>
          <p:cNvPicPr/>
          <p:nvPr/>
        </p:nvPicPr>
        <p:blipFill>
          <a:blip r:embed="rId4"/>
          <a:srcRect/>
          <a:stretch>
            <a:fillRect/>
          </a:stretch>
        </p:blipFill>
        <p:spPr bwMode="auto">
          <a:xfrm>
            <a:off x="4648200" y="3200400"/>
            <a:ext cx="4495800" cy="2895600"/>
          </a:xfrm>
          <a:prstGeom prst="rect">
            <a:avLst/>
          </a:prstGeom>
          <a:noFill/>
          <a:ln w="9525">
            <a:noFill/>
            <a:miter lim="800000"/>
            <a:headEnd/>
            <a:tailEnd/>
          </a:ln>
        </p:spPr>
      </p:pic>
      <p:pic>
        <p:nvPicPr>
          <p:cNvPr id="11" name="Picture 10" descr="Kết quả hình ảnh cho hình ảnh thcsbode.longbien.edu.vn"/>
          <p:cNvPicPr/>
          <p:nvPr/>
        </p:nvPicPr>
        <p:blipFill>
          <a:blip r:embed="rId5" cstate="print"/>
          <a:srcRect/>
          <a:stretch>
            <a:fillRect/>
          </a:stretch>
        </p:blipFill>
        <p:spPr bwMode="auto">
          <a:xfrm>
            <a:off x="4648201" y="1"/>
            <a:ext cx="4495800" cy="266699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839200" cy="5592762"/>
          </a:xfrm>
        </p:spPr>
        <p:txBody>
          <a:bodyPr>
            <a:normAutofit/>
          </a:bodyPr>
          <a:lstStyle/>
          <a:p>
            <a:pPr algn="l"/>
            <a:r>
              <a:rPr lang="pt-BR" sz="4000" dirty="0" smtClean="0">
                <a:solidFill>
                  <a:srgbClr val="FF0000"/>
                </a:solidFill>
                <a:latin typeface="Times New Roman" pitchFamily="18" charset="0"/>
                <a:cs typeface="Times New Roman" pitchFamily="18" charset="0"/>
              </a:rPr>
              <a:t>Điều 25 Hiến pháp 2013 quy định</a:t>
            </a:r>
            <a:r>
              <a:rPr lang="pt-BR" sz="4000" dirty="0" smtClean="0">
                <a:solidFill>
                  <a:schemeClr val="tx2"/>
                </a:solidFill>
                <a:latin typeface="Times New Roman" pitchFamily="18" charset="0"/>
                <a:cs typeface="Times New Roman" pitchFamily="18" charset="0"/>
              </a:rPr>
              <a:t> : </a:t>
            </a:r>
            <a:r>
              <a:rPr lang="pt-BR" sz="4000" dirty="0" smtClean="0">
                <a:latin typeface="Times New Roman" pitchFamily="18" charset="0"/>
                <a:cs typeface="Times New Roman" pitchFamily="18" charset="0"/>
              </a:rPr>
              <a:t/>
            </a:r>
            <a:br>
              <a:rPr lang="pt-BR" sz="4000" dirty="0" smtClean="0">
                <a:latin typeface="Times New Roman" pitchFamily="18" charset="0"/>
                <a:cs typeface="Times New Roman" pitchFamily="18" charset="0"/>
              </a:rPr>
            </a:br>
            <a:r>
              <a:rPr lang="vi-VN" sz="4000" dirty="0" smtClean="0"/>
              <a:t/>
            </a:r>
            <a:br>
              <a:rPr lang="vi-VN" sz="4000" dirty="0" smtClean="0"/>
            </a:br>
            <a:r>
              <a:rPr lang="vi-VN" sz="4000" dirty="0" smtClean="0"/>
              <a:t>Công dân có </a:t>
            </a:r>
            <a:r>
              <a:rPr lang="vi-VN" sz="4000" dirty="0" smtClean="0">
                <a:solidFill>
                  <a:srgbClr val="0070C0"/>
                </a:solidFill>
              </a:rPr>
              <a:t>quyền tự do ngôn luận</a:t>
            </a:r>
            <a:r>
              <a:rPr lang="vi-VN" sz="4000" dirty="0" smtClean="0"/>
              <a:t>, tự do báo chí, tiếp cận thông tin, hội họp, lập hội, biểu tình. Việc thực hiện các quyền này do pháp luật quy định.</a:t>
            </a:r>
            <a:br>
              <a:rPr lang="vi-VN" sz="4000" dirty="0" smtClean="0"/>
            </a:b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849562"/>
          </a:xfrm>
        </p:spPr>
        <p:txBody>
          <a:bodyPr>
            <a:noAutofit/>
          </a:bodyPr>
          <a:lstStyle/>
          <a:p>
            <a:pPr algn="l"/>
            <a:r>
              <a:rPr lang="en-US" sz="3600" dirty="0" err="1" smtClean="0">
                <a:solidFill>
                  <a:srgbClr val="C00000"/>
                </a:solidFill>
                <a:latin typeface="Times New Roman" pitchFamily="18" charset="0"/>
                <a:cs typeface="Times New Roman" pitchFamily="18" charset="0"/>
              </a:rPr>
              <a:t>Tình</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huống</a:t>
            </a:r>
            <a:r>
              <a:rPr lang="en-US" sz="3600" dirty="0" smtClean="0">
                <a:solidFill>
                  <a:srgbClr val="C00000"/>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người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nói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Quyền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tự</a:t>
            </a:r>
            <a:r>
              <a:rPr lang="en-US" sz="3600" dirty="0" smtClean="0">
                <a:latin typeface="Times New Roman" pitchFamily="18" charset="0"/>
                <a:cs typeface="Times New Roman" pitchFamily="18" charset="0"/>
              </a:rPr>
              <a:t> do </a:t>
            </a:r>
            <a:r>
              <a:rPr lang="en-US" sz="3600" dirty="0" err="1" smtClean="0">
                <a:latin typeface="Times New Roman" pitchFamily="18" charset="0"/>
                <a:cs typeface="Times New Roman" pitchFamily="18" charset="0"/>
              </a:rPr>
              <a:t>ngôn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quyền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tuân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theo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luật</a:t>
            </a: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niệm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Vì</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sao</a:t>
            </a:r>
            <a:r>
              <a:rPr lang="en-US" sz="3600" dirty="0" smtClean="0">
                <a:latin typeface="Times New Roman" pitchFamily="18" charset="0"/>
                <a:cs typeface="Times New Roman" pitchFamily="18" charset="0"/>
              </a:rPr>
              <a:t>?</a:t>
            </a:r>
            <a:endParaRPr lang="en-US" sz="3600" dirty="0"/>
          </a:p>
        </p:txBody>
      </p:sp>
      <p:sp>
        <p:nvSpPr>
          <p:cNvPr id="5" name="Text Placeholder 4"/>
          <p:cNvSpPr>
            <a:spLocks noGrp="1"/>
          </p:cNvSpPr>
          <p:nvPr>
            <p:ph type="body" sz="quarter" idx="3"/>
          </p:nvPr>
        </p:nvSpPr>
        <p:spPr>
          <a:xfrm>
            <a:off x="228600" y="3352800"/>
            <a:ext cx="8458201" cy="914400"/>
          </a:xfrm>
        </p:spPr>
        <p:txBody>
          <a:bodyPr>
            <a:normAutofit/>
          </a:bodyPr>
          <a:lstStyle/>
          <a:p>
            <a:r>
              <a:rPr lang="en-US" dirty="0" err="1" smtClean="0">
                <a:solidFill>
                  <a:schemeClr val="accent1"/>
                </a:solidFill>
                <a:latin typeface="Times New Roman" pitchFamily="18" charset="0"/>
                <a:cs typeface="Times New Roman" pitchFamily="18" charset="0"/>
              </a:rPr>
              <a:t>Thảo</a:t>
            </a:r>
            <a:r>
              <a:rPr lang="en-US" dirty="0" smtClean="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luận</a:t>
            </a:r>
            <a:r>
              <a:rPr lang="en-US" dirty="0" smtClean="0">
                <a:solidFill>
                  <a:schemeClr val="accent1"/>
                </a:solidFill>
                <a:latin typeface="Times New Roman" pitchFamily="18" charset="0"/>
                <a:cs typeface="Times New Roman" pitchFamily="18" charset="0"/>
              </a:rPr>
              <a:t> : </a:t>
            </a:r>
            <a:r>
              <a:rPr lang="en-US" dirty="0" err="1" smtClean="0">
                <a:solidFill>
                  <a:schemeClr val="accent1"/>
                </a:solidFill>
                <a:latin typeface="Times New Roman" pitchFamily="18" charset="0"/>
                <a:cs typeface="Times New Roman" pitchFamily="18" charset="0"/>
              </a:rPr>
              <a:t>Nhóm</a:t>
            </a:r>
            <a:r>
              <a:rPr lang="en-US" dirty="0" smtClean="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đôi</a:t>
            </a:r>
            <a:endParaRPr lang="en-US" dirty="0" smtClean="0">
              <a:solidFill>
                <a:schemeClr val="accent1"/>
              </a:solidFill>
              <a:latin typeface="Times New Roman" pitchFamily="18" charset="0"/>
              <a:cs typeface="Times New Roman" pitchFamily="18" charset="0"/>
            </a:endParaRPr>
          </a:p>
          <a:p>
            <a:r>
              <a:rPr lang="en-US" dirty="0" err="1" smtClean="0">
                <a:solidFill>
                  <a:schemeClr val="accent1"/>
                </a:solidFill>
                <a:latin typeface="Times New Roman" pitchFamily="18" charset="0"/>
                <a:cs typeface="Times New Roman" pitchFamily="18" charset="0"/>
              </a:rPr>
              <a:t>Thời</a:t>
            </a:r>
            <a:r>
              <a:rPr lang="en-US" dirty="0" smtClean="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gian</a:t>
            </a:r>
            <a:r>
              <a:rPr lang="en-US" dirty="0" smtClean="0">
                <a:solidFill>
                  <a:schemeClr val="accent1"/>
                </a:solidFill>
                <a:latin typeface="Times New Roman" pitchFamily="18" charset="0"/>
                <a:cs typeface="Times New Roman" pitchFamily="18" charset="0"/>
              </a:rPr>
              <a:t>: 3 </a:t>
            </a:r>
            <a:r>
              <a:rPr lang="en-US" dirty="0" err="1" smtClean="0">
                <a:solidFill>
                  <a:schemeClr val="accent1"/>
                </a:solidFill>
                <a:latin typeface="Times New Roman" pitchFamily="18" charset="0"/>
                <a:cs typeface="Times New Roman" pitchFamily="18" charset="0"/>
              </a:rPr>
              <a:t>phút</a:t>
            </a:r>
            <a:endParaRPr lang="en-US" dirty="0">
              <a:solidFill>
                <a:schemeClr val="accent1"/>
              </a:solidFill>
              <a:latin typeface="Times New Roman" pitchFamily="18" charset="0"/>
              <a:cs typeface="Times New Roman" pitchFamily="18" charset="0"/>
            </a:endParaRPr>
          </a:p>
        </p:txBody>
      </p:sp>
      <p:sp>
        <p:nvSpPr>
          <p:cNvPr id="6" name="Content Placeholder 5"/>
          <p:cNvSpPr>
            <a:spLocks noGrp="1"/>
          </p:cNvSpPr>
          <p:nvPr>
            <p:ph sz="quarter" idx="4"/>
          </p:nvPr>
        </p:nvSpPr>
        <p:spPr>
          <a:xfrm>
            <a:off x="228600" y="4648200"/>
            <a:ext cx="8686800" cy="1676400"/>
          </a:xfrm>
        </p:spPr>
        <p:txBody>
          <a:bodyPr/>
          <a:lstStyle/>
          <a:p>
            <a:pPr>
              <a:lnSpc>
                <a:spcPct val="90000"/>
              </a:lnSpc>
              <a:buNone/>
            </a:pP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Quan</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ni</a:t>
            </a:r>
            <a:r>
              <a:rPr lang="en-US" dirty="0" err="1" smtClean="0">
                <a:solidFill>
                  <a:srgbClr val="C00000"/>
                </a:solidFill>
                <a:latin typeface="Times New Roman" pitchFamily="18" charset="0"/>
              </a:rPr>
              <a:t>ệm</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đó</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là</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sai</a:t>
            </a:r>
            <a:endParaRPr lang="en-US" dirty="0" smtClean="0">
              <a:solidFill>
                <a:srgbClr val="C00000"/>
              </a:solidFill>
              <a:latin typeface="Times New Roman" pitchFamily="18" charset="0"/>
            </a:endParaRPr>
          </a:p>
          <a:p>
            <a:pPr>
              <a:lnSpc>
                <a:spcPct val="90000"/>
              </a:lnSpc>
              <a:buNone/>
            </a:pP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Vì</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khi</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thực</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hiện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quyền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tự</a:t>
            </a:r>
            <a:r>
              <a:rPr lang="en-US" dirty="0" smtClean="0">
                <a:solidFill>
                  <a:srgbClr val="C00000"/>
                </a:solidFill>
                <a:latin typeface="Times New Roman" pitchFamily="18" charset="0"/>
              </a:rPr>
              <a:t> do </a:t>
            </a:r>
            <a:r>
              <a:rPr lang="en-US" dirty="0" err="1" smtClean="0">
                <a:solidFill>
                  <a:srgbClr val="C00000"/>
                </a:solidFill>
                <a:latin typeface="Times New Roman" pitchFamily="18" charset="0"/>
              </a:rPr>
              <a:t>ngôn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luận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cần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phải</a:t>
            </a:r>
            <a:r>
              <a:rPr lang="en-US" dirty="0" smtClean="0">
                <a:solidFill>
                  <a:srgbClr val="C00000"/>
                </a:solidFill>
                <a:latin typeface="Times New Roman" pitchFamily="18" charset="0"/>
              </a:rPr>
              <a:t> </a:t>
            </a:r>
          </a:p>
          <a:p>
            <a:pPr>
              <a:lnSpc>
                <a:spcPct val="90000"/>
              </a:lnSpc>
              <a:buNone/>
            </a:pPr>
            <a:r>
              <a:rPr lang="en-US" dirty="0" err="1" smtClean="0">
                <a:solidFill>
                  <a:srgbClr val="C00000"/>
                </a:solidFill>
                <a:latin typeface="Times New Roman" pitchFamily="18" charset="0"/>
              </a:rPr>
              <a:t>tuân</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theo</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pháp</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luật</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Nếu</a:t>
            </a:r>
            <a:r>
              <a:rPr lang="en-US" dirty="0" smtClean="0">
                <a:solidFill>
                  <a:srgbClr val="C00000"/>
                </a:solidFill>
                <a:latin typeface="Times New Roman" pitchFamily="18" charset="0"/>
              </a:rPr>
              <a:t> vi </a:t>
            </a:r>
            <a:r>
              <a:rPr lang="en-US" dirty="0" err="1" smtClean="0">
                <a:solidFill>
                  <a:srgbClr val="C00000"/>
                </a:solidFill>
                <a:latin typeface="Times New Roman" pitchFamily="18" charset="0"/>
              </a:rPr>
              <a:t>phạm</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sẽ</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bị</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pháp</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luật</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xử</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lý</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nghiêm</a:t>
            </a:r>
            <a:r>
              <a:rPr lang="en-US" dirty="0" smtClean="0">
                <a:solidFill>
                  <a:srgbClr val="C00000"/>
                </a:solidFill>
                <a:latin typeface="Times New Roman" pitchFamily="18" charset="0"/>
              </a:rPr>
              <a:t> </a:t>
            </a:r>
            <a:r>
              <a:rPr lang="en-US" dirty="0" err="1" smtClean="0">
                <a:solidFill>
                  <a:srgbClr val="C00000"/>
                </a:solidFill>
                <a:latin typeface="Times New Roman" pitchFamily="18" charset="0"/>
              </a:rPr>
              <a:t>khắc</a:t>
            </a:r>
            <a:r>
              <a:rPr lang="en-US" dirty="0" smtClean="0">
                <a:solidFill>
                  <a:srgbClr val="C00000"/>
                </a:solidFill>
                <a:latin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ox(i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ox(in)">
                                      <p:cBhvr>
                                        <p:cTn id="27" dur="500"/>
                                        <p:tgtEl>
                                          <p:spTgt spid="6">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box(in)">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95399"/>
          </a:xfrm>
        </p:spPr>
        <p:txBody>
          <a:bodyPr/>
          <a:lstStyle/>
          <a:p>
            <a:r>
              <a:rPr lang="en-US" dirty="0" err="1" smtClean="0">
                <a:solidFill>
                  <a:srgbClr val="C00000"/>
                </a:solidFill>
                <a:latin typeface="Times New Roman" pitchFamily="18" charset="0"/>
                <a:cs typeface="Times New Roman" pitchFamily="18" charset="0"/>
              </a:rPr>
              <a:t>Bài</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tập</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nhanh</a:t>
            </a:r>
            <a:r>
              <a:rPr lang="en-US" dirty="0" smtClean="0">
                <a:solidFill>
                  <a:srgbClr val="C00000"/>
                </a:solidFill>
                <a:latin typeface="Times New Roman" pitchFamily="18" charset="0"/>
                <a:cs typeface="Times New Roman" pitchFamily="18" charset="0"/>
              </a:rPr>
              <a:t> :</a:t>
            </a:r>
            <a:endParaRPr lang="en-US" dirty="0"/>
          </a:p>
        </p:txBody>
      </p:sp>
      <p:sp>
        <p:nvSpPr>
          <p:cNvPr id="3" name="Subtitle 2"/>
          <p:cNvSpPr>
            <a:spLocks noGrp="1"/>
          </p:cNvSpPr>
          <p:nvPr>
            <p:ph type="subTitle" idx="1"/>
          </p:nvPr>
        </p:nvSpPr>
        <p:spPr>
          <a:xfrm>
            <a:off x="609600" y="1295400"/>
            <a:ext cx="8153400" cy="5105400"/>
          </a:xfrm>
        </p:spPr>
        <p:txBody>
          <a:bodyPr>
            <a:normAutofit fontScale="92500" lnSpcReduction="10000"/>
          </a:bodyPr>
          <a:lstStyle/>
          <a:p>
            <a:pPr algn="l"/>
            <a:r>
              <a:rPr lang="en-US" b="1" dirty="0" err="1" smtClean="0">
                <a:solidFill>
                  <a:schemeClr val="tx1"/>
                </a:solidFill>
                <a:latin typeface="Times New Roman" pitchFamily="18" charset="0"/>
                <a:cs typeface="Times New Roman" pitchFamily="18" charset="0"/>
              </a:rPr>
              <a:t>Hành</a:t>
            </a:r>
            <a:r>
              <a:rPr lang="en-US" b="1" dirty="0" smtClean="0">
                <a:solidFill>
                  <a:schemeClr val="tx1"/>
                </a:solidFill>
                <a:latin typeface="Times New Roman" pitchFamily="18" charset="0"/>
                <a:cs typeface="Times New Roman" pitchFamily="18" charset="0"/>
              </a:rPr>
              <a:t> vi </a:t>
            </a:r>
            <a:r>
              <a:rPr lang="en-US" b="1" dirty="0" err="1" smtClean="0">
                <a:solidFill>
                  <a:schemeClr val="tx1"/>
                </a:solidFill>
                <a:latin typeface="Times New Roman" pitchFamily="18" charset="0"/>
                <a:cs typeface="Times New Roman" pitchFamily="18" charset="0"/>
              </a:rPr>
              <a:t>nào</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thê</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hiện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quyền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tư</a:t>
            </a:r>
            <a:r>
              <a:rPr lang="en-US" b="1" dirty="0" smtClean="0">
                <a:solidFill>
                  <a:schemeClr val="tx1"/>
                </a:solidFill>
                <a:latin typeface="Times New Roman" pitchFamily="18" charset="0"/>
                <a:cs typeface="Times New Roman" pitchFamily="18" charset="0"/>
              </a:rPr>
              <a:t>̣ do </a:t>
            </a:r>
            <a:r>
              <a:rPr lang="en-US" b="1" dirty="0" err="1" smtClean="0">
                <a:solidFill>
                  <a:schemeClr val="tx1"/>
                </a:solidFill>
                <a:latin typeface="Times New Roman" pitchFamily="18" charset="0"/>
                <a:cs typeface="Times New Roman" pitchFamily="18" charset="0"/>
              </a:rPr>
              <a:t>ngôn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luận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lợi</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dụng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quyền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tư</a:t>
            </a:r>
            <a:r>
              <a:rPr lang="en-US" b="1" dirty="0" smtClean="0">
                <a:solidFill>
                  <a:schemeClr val="tx1"/>
                </a:solidFill>
                <a:latin typeface="Times New Roman" pitchFamily="18" charset="0"/>
                <a:cs typeface="Times New Roman" pitchFamily="18" charset="0"/>
              </a:rPr>
              <a:t>̣ do </a:t>
            </a:r>
            <a:r>
              <a:rPr lang="en-US" b="1" dirty="0" err="1" smtClean="0">
                <a:solidFill>
                  <a:schemeClr val="tx1"/>
                </a:solidFill>
                <a:latin typeface="Times New Roman" pitchFamily="18" charset="0"/>
                <a:cs typeface="Times New Roman" pitchFamily="18" charset="0"/>
              </a:rPr>
              <a:t>ngôn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luận</a:t>
            </a:r>
            <a:r>
              <a:rPr lang="en-US" b="1" dirty="0" smtClean="0">
                <a:solidFill>
                  <a:schemeClr val="tx1"/>
                </a:solidFill>
                <a:latin typeface="Times New Roman" pitchFamily="18" charset="0"/>
                <a:cs typeface="Times New Roman" pitchFamily="18" charset="0"/>
              </a:rPr>
              <a:t>:</a:t>
            </a:r>
          </a:p>
          <a:p>
            <a:pPr algn="l"/>
            <a:r>
              <a:rPr lang="en-US" dirty="0" smtClean="0">
                <a:solidFill>
                  <a:schemeClr val="tx1">
                    <a:lumMod val="85000"/>
                    <a:lumOff val="15000"/>
                  </a:schemeClr>
                </a:solidFill>
                <a:latin typeface="Times New Roman" pitchFamily="18" charset="0"/>
                <a:cs typeface="Times New Roman" pitchFamily="18" charset="0"/>
              </a:rPr>
              <a:t>1.Phản </a:t>
            </a:r>
            <a:r>
              <a:rPr lang="en-US" dirty="0" err="1" smtClean="0">
                <a:solidFill>
                  <a:schemeClr val="tx1">
                    <a:lumMod val="85000"/>
                    <a:lumOff val="15000"/>
                  </a:schemeClr>
                </a:solidFill>
                <a:latin typeface="Times New Roman" pitchFamily="18" charset="0"/>
                <a:cs typeface="Times New Roman" pitchFamily="18" charset="0"/>
              </a:rPr>
              <a:t>ánh</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trên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phương</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tiện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đại</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chúng</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vê</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vấn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đê</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tiết</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kiệm</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điện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nước</a:t>
            </a:r>
            <a:r>
              <a:rPr lang="en-US" dirty="0" smtClean="0">
                <a:solidFill>
                  <a:schemeClr val="tx1">
                    <a:lumMod val="85000"/>
                    <a:lumOff val="15000"/>
                  </a:schemeClr>
                </a:solidFill>
                <a:latin typeface="Times New Roman" pitchFamily="18" charset="0"/>
                <a:cs typeface="Times New Roman" pitchFamily="18" charset="0"/>
              </a:rPr>
              <a:t>.</a:t>
            </a:r>
          </a:p>
          <a:p>
            <a:pPr algn="l"/>
            <a:r>
              <a:rPr lang="en-US" dirty="0" smtClean="0">
                <a:solidFill>
                  <a:schemeClr val="tx1">
                    <a:lumMod val="85000"/>
                    <a:lumOff val="15000"/>
                  </a:schemeClr>
                </a:solidFill>
                <a:latin typeface="Times New Roman" pitchFamily="18" charset="0"/>
                <a:cs typeface="Times New Roman" pitchFamily="18" charset="0"/>
              </a:rPr>
              <a:t>2.Phát </a:t>
            </a:r>
            <a:r>
              <a:rPr lang="en-US" dirty="0" err="1" smtClean="0">
                <a:solidFill>
                  <a:schemeClr val="tx1">
                    <a:lumMod val="85000"/>
                    <a:lumOff val="15000"/>
                  </a:schemeClr>
                </a:solidFill>
                <a:latin typeface="Times New Roman" pitchFamily="18" charset="0"/>
                <a:cs typeface="Times New Roman" pitchFamily="18" charset="0"/>
              </a:rPr>
              <a:t>biểu</a:t>
            </a:r>
            <a:r>
              <a:rPr lang="en-US" dirty="0" smtClean="0">
                <a:solidFill>
                  <a:schemeClr val="tx1">
                    <a:lumMod val="85000"/>
                    <a:lumOff val="15000"/>
                  </a:schemeClr>
                </a:solidFill>
                <a:latin typeface="Times New Roman" pitchFamily="18" charset="0"/>
                <a:cs typeface="Times New Roman" pitchFamily="18" charset="0"/>
              </a:rPr>
              <a:t> lung </a:t>
            </a:r>
            <a:r>
              <a:rPr lang="en-US" dirty="0" err="1" smtClean="0">
                <a:solidFill>
                  <a:schemeClr val="tx1">
                    <a:lumMod val="85000"/>
                    <a:lumOff val="15000"/>
                  </a:schemeClr>
                </a:solidFill>
                <a:latin typeface="Times New Roman" pitchFamily="18" charset="0"/>
                <a:cs typeface="Times New Roman" pitchFamily="18" charset="0"/>
              </a:rPr>
              <a:t>tung</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không</a:t>
            </a:r>
            <a:r>
              <a:rPr lang="en-US" dirty="0" smtClean="0">
                <a:solidFill>
                  <a:schemeClr val="tx1">
                    <a:lumMod val="85000"/>
                    <a:lumOff val="15000"/>
                  </a:schemeClr>
                </a:solidFill>
                <a:latin typeface="Times New Roman" pitchFamily="18" charset="0"/>
                <a:cs typeface="Times New Roman" pitchFamily="18" charset="0"/>
              </a:rPr>
              <a:t> có </a:t>
            </a:r>
            <a:r>
              <a:rPr lang="en-US" dirty="0" err="1" smtClean="0">
                <a:solidFill>
                  <a:schemeClr val="tx1">
                    <a:lumMod val="85000"/>
                    <a:lumOff val="15000"/>
                  </a:schemeClr>
                </a:solidFill>
                <a:latin typeface="Times New Roman" pitchFamily="18" charset="0"/>
                <a:cs typeface="Times New Roman" pitchFamily="18" charset="0"/>
              </a:rPr>
              <a:t>cơ</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sơ</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vê</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sai</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phạm</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của</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cán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bô</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địa</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phương</a:t>
            </a:r>
            <a:r>
              <a:rPr lang="en-US" dirty="0" smtClean="0">
                <a:solidFill>
                  <a:schemeClr val="tx1">
                    <a:lumMod val="85000"/>
                    <a:lumOff val="15000"/>
                  </a:schemeClr>
                </a:solidFill>
                <a:latin typeface="Times New Roman" pitchFamily="18" charset="0"/>
                <a:cs typeface="Times New Roman" pitchFamily="18" charset="0"/>
              </a:rPr>
              <a:t>.</a:t>
            </a:r>
          </a:p>
          <a:p>
            <a:pPr algn="l"/>
            <a:r>
              <a:rPr lang="en-US" dirty="0" smtClean="0">
                <a:solidFill>
                  <a:schemeClr val="tx1">
                    <a:lumMod val="85000"/>
                    <a:lumOff val="15000"/>
                  </a:schemeClr>
                </a:solidFill>
                <a:latin typeface="Times New Roman" pitchFamily="18" charset="0"/>
                <a:cs typeface="Times New Roman" pitchFamily="18" charset="0"/>
              </a:rPr>
              <a:t>3. </a:t>
            </a:r>
            <a:r>
              <a:rPr lang="en-US" dirty="0" err="1" smtClean="0">
                <a:solidFill>
                  <a:schemeClr val="tx1">
                    <a:lumMod val="85000"/>
                    <a:lumOff val="15000"/>
                  </a:schemeClr>
                </a:solidFill>
                <a:latin typeface="Times New Roman" pitchFamily="18" charset="0"/>
                <a:cs typeface="Times New Roman" pitchFamily="18" charset="0"/>
              </a:rPr>
              <a:t>Viết</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thư</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nặc</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danh</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đê</a:t>
            </a:r>
            <a:r>
              <a:rPr lang="en-US" dirty="0" smtClean="0">
                <a:solidFill>
                  <a:schemeClr val="tx1">
                    <a:lumMod val="85000"/>
                    <a:lumOff val="15000"/>
                  </a:schemeClr>
                </a:solidFill>
                <a:latin typeface="Times New Roman" pitchFamily="18" charset="0"/>
                <a:cs typeface="Times New Roman" pitchFamily="18" charset="0"/>
              </a:rPr>
              <a:t>̉ vu </a:t>
            </a:r>
            <a:r>
              <a:rPr lang="en-US" dirty="0" err="1" smtClean="0">
                <a:solidFill>
                  <a:schemeClr val="tx1">
                    <a:lumMod val="85000"/>
                    <a:lumOff val="15000"/>
                  </a:schemeClr>
                </a:solidFill>
                <a:latin typeface="Times New Roman" pitchFamily="18" charset="0"/>
                <a:cs typeface="Times New Roman" pitchFamily="18" charset="0"/>
              </a:rPr>
              <a:t>cáo</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nói</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xấu</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cán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bô</a:t>
            </a:r>
            <a:r>
              <a:rPr lang="en-US" dirty="0" smtClean="0">
                <a:solidFill>
                  <a:schemeClr val="tx1">
                    <a:lumMod val="85000"/>
                    <a:lumOff val="15000"/>
                  </a:schemeClr>
                </a:solidFill>
                <a:latin typeface="Times New Roman" pitchFamily="18" charset="0"/>
                <a:cs typeface="Times New Roman" pitchFamily="18" charset="0"/>
              </a:rPr>
              <a:t>̣ vì </a:t>
            </a:r>
            <a:r>
              <a:rPr lang="en-US" dirty="0" err="1" smtClean="0">
                <a:solidFill>
                  <a:schemeClr val="tx1">
                    <a:lumMod val="85000"/>
                    <a:lumOff val="15000"/>
                  </a:schemeClr>
                </a:solidFill>
                <a:latin typeface="Times New Roman" pitchFamily="18" charset="0"/>
                <a:cs typeface="Times New Roman" pitchFamily="18" charset="0"/>
              </a:rPr>
              <a:t>mục</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đích</a:t>
            </a:r>
            <a:r>
              <a:rPr lang="en-US" dirty="0" smtClean="0">
                <a:solidFill>
                  <a:schemeClr val="tx1">
                    <a:lumMod val="85000"/>
                    <a:lumOff val="15000"/>
                  </a:schemeClr>
                </a:solidFill>
                <a:latin typeface="Times New Roman" pitchFamily="18" charset="0"/>
                <a:cs typeface="Times New Roman" pitchFamily="18" charset="0"/>
              </a:rPr>
              <a:t> cá </a:t>
            </a:r>
            <a:r>
              <a:rPr lang="en-US" dirty="0" err="1" smtClean="0">
                <a:solidFill>
                  <a:schemeClr val="tx1">
                    <a:lumMod val="85000"/>
                    <a:lumOff val="15000"/>
                  </a:schemeClr>
                </a:solidFill>
                <a:latin typeface="Times New Roman" pitchFamily="18" charset="0"/>
                <a:cs typeface="Times New Roman" pitchFamily="18" charset="0"/>
              </a:rPr>
              <a:t>nhân</a:t>
            </a:r>
            <a:r>
              <a:rPr lang="en-US" dirty="0" smtClean="0">
                <a:solidFill>
                  <a:schemeClr val="tx1">
                    <a:lumMod val="85000"/>
                    <a:lumOff val="15000"/>
                  </a:schemeClr>
                </a:solidFill>
                <a:latin typeface="Times New Roman" pitchFamily="18" charset="0"/>
                <a:cs typeface="Times New Roman" pitchFamily="18" charset="0"/>
              </a:rPr>
              <a:t>.</a:t>
            </a:r>
          </a:p>
          <a:p>
            <a:pPr algn="l"/>
            <a:r>
              <a:rPr lang="en-US" dirty="0" smtClean="0">
                <a:solidFill>
                  <a:schemeClr val="tx1">
                    <a:lumMod val="85000"/>
                    <a:lumOff val="15000"/>
                  </a:schemeClr>
                </a:solidFill>
                <a:latin typeface="Times New Roman" pitchFamily="18" charset="0"/>
                <a:cs typeface="Times New Roman" pitchFamily="18" charset="0"/>
              </a:rPr>
              <a:t>4. </a:t>
            </a:r>
            <a:r>
              <a:rPr lang="en-US" dirty="0" err="1" smtClean="0">
                <a:solidFill>
                  <a:schemeClr val="tx1">
                    <a:lumMod val="85000"/>
                    <a:lumOff val="15000"/>
                  </a:schemeClr>
                </a:solidFill>
                <a:latin typeface="Times New Roman" pitchFamily="18" charset="0"/>
                <a:cs typeface="Times New Roman" pitchFamily="18" charset="0"/>
              </a:rPr>
              <a:t>Góp</a:t>
            </a:r>
            <a:r>
              <a:rPr lang="en-US" dirty="0" smtClean="0">
                <a:solidFill>
                  <a:schemeClr val="tx1">
                    <a:lumMod val="85000"/>
                    <a:lumOff val="15000"/>
                  </a:schemeClr>
                </a:solidFill>
                <a:latin typeface="Times New Roman" pitchFamily="18" charset="0"/>
                <a:cs typeface="Times New Roman" pitchFamily="18" charset="0"/>
              </a:rPr>
              <a:t> ý </a:t>
            </a:r>
            <a:r>
              <a:rPr lang="en-US" dirty="0" err="1" smtClean="0">
                <a:solidFill>
                  <a:schemeClr val="tx1">
                    <a:lumMod val="85000"/>
                    <a:lumOff val="15000"/>
                  </a:schemeClr>
                </a:solidFill>
                <a:latin typeface="Times New Roman" pitchFamily="18" charset="0"/>
                <a:cs typeface="Times New Roman" pitchFamily="18" charset="0"/>
              </a:rPr>
              <a:t>vê</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dư</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thảo</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luận</a:t>
            </a:r>
            <a:r>
              <a:rPr lang="en-US" dirty="0" smtClean="0">
                <a:solidFill>
                  <a:schemeClr val="tx1">
                    <a:lumMod val="85000"/>
                    <a:lumOff val="15000"/>
                  </a:schemeClr>
                </a:solidFill>
                <a:latin typeface="Times New Roman" pitchFamily="18" charset="0"/>
                <a:cs typeface="Times New Roman" pitchFamily="18" charset="0"/>
              </a:rPr>
              <a:t>.</a:t>
            </a:r>
          </a:p>
          <a:p>
            <a:pPr algn="l"/>
            <a:r>
              <a:rPr lang="en-US" dirty="0" smtClean="0">
                <a:solidFill>
                  <a:schemeClr val="tx1">
                    <a:lumMod val="85000"/>
                    <a:lumOff val="15000"/>
                  </a:schemeClr>
                </a:solidFill>
                <a:latin typeface="Times New Roman" pitchFamily="18" charset="0"/>
                <a:cs typeface="Times New Roman" pitchFamily="18" charset="0"/>
              </a:rPr>
              <a:t>5. </a:t>
            </a:r>
            <a:r>
              <a:rPr lang="en-US" dirty="0" err="1" smtClean="0">
                <a:solidFill>
                  <a:schemeClr val="tx1">
                    <a:lumMod val="85000"/>
                    <a:lumOff val="15000"/>
                  </a:schemeClr>
                </a:solidFill>
                <a:latin typeface="Times New Roman" pitchFamily="18" charset="0"/>
                <a:cs typeface="Times New Roman" pitchFamily="18" charset="0"/>
              </a:rPr>
              <a:t>Xuyên</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tạc</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công</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cuộc</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đổi</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mới</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của</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đất</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nước</a:t>
            </a:r>
            <a:r>
              <a:rPr lang="en-US" dirty="0" smtClean="0">
                <a:solidFill>
                  <a:schemeClr val="tx1">
                    <a:lumMod val="85000"/>
                    <a:lumOff val="15000"/>
                  </a:schemeClr>
                </a:solidFill>
                <a:latin typeface="Times New Roman" pitchFamily="18" charset="0"/>
                <a:cs typeface="Times New Roman" pitchFamily="18" charset="0"/>
              </a:rPr>
              <a:t> qua </a:t>
            </a:r>
            <a:r>
              <a:rPr lang="en-US" dirty="0" err="1" smtClean="0">
                <a:solidFill>
                  <a:schemeClr val="tx1">
                    <a:lumMod val="85000"/>
                    <a:lumOff val="15000"/>
                  </a:schemeClr>
                </a:solidFill>
                <a:latin typeface="Times New Roman" pitchFamily="18" charset="0"/>
                <a:cs typeface="Times New Roman" pitchFamily="18" charset="0"/>
              </a:rPr>
              <a:t>một</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sô</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tơ</a:t>
            </a:r>
            <a:r>
              <a:rPr lang="en-US" dirty="0" smtClean="0">
                <a:solidFill>
                  <a:schemeClr val="tx1">
                    <a:lumMod val="85000"/>
                    <a:lumOff val="15000"/>
                  </a:schemeClr>
                </a:solidFill>
                <a:latin typeface="Times New Roman" pitchFamily="18" charset="0"/>
                <a:cs typeface="Times New Roman" pitchFamily="18" charset="0"/>
              </a:rPr>
              <a:t>̀ </a:t>
            </a:r>
            <a:r>
              <a:rPr lang="en-US" dirty="0" err="1" smtClean="0">
                <a:solidFill>
                  <a:schemeClr val="tx1">
                    <a:lumMod val="85000"/>
                    <a:lumOff val="15000"/>
                  </a:schemeClr>
                </a:solidFill>
                <a:latin typeface="Times New Roman" pitchFamily="18" charset="0"/>
                <a:cs typeface="Times New Roman" pitchFamily="18" charset="0"/>
              </a:rPr>
              <a:t>báo</a:t>
            </a:r>
            <a:r>
              <a:rPr lang="en-US" dirty="0" smtClean="0">
                <a:solidFill>
                  <a:schemeClr val="tx1">
                    <a:lumMod val="85000"/>
                    <a:lumOff val="15000"/>
                  </a:schemeClr>
                </a:solidFill>
                <a:latin typeface="Times New Roman" pitchFamily="18" charset="0"/>
                <a:cs typeface="Times New Roman" pitchFamily="18" charset="0"/>
              </a:rPr>
              <a:t>.</a:t>
            </a:r>
            <a:endParaRPr lang="en-US" dirty="0">
              <a:solidFill>
                <a:schemeClr val="tx1">
                  <a:lumMod val="85000"/>
                  <a:lumOff val="15000"/>
                </a:schemeClr>
              </a:solidFill>
              <a:latin typeface="Times New Roman" pitchFamily="18" charset="0"/>
              <a:cs typeface="Times New Roman" pitchFamily="18" charset="0"/>
            </a:endParaRPr>
          </a:p>
        </p:txBody>
      </p:sp>
      <p:sp>
        <p:nvSpPr>
          <p:cNvPr id="5" name="Oval 4">
            <a:hlinkClick r:id="rId2" action="ppaction://hlinkpres?slideindex=1&amp;slidetitle="/>
          </p:cNvPr>
          <p:cNvSpPr/>
          <p:nvPr/>
        </p:nvSpPr>
        <p:spPr>
          <a:xfrm>
            <a:off x="609600" y="2286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hlinkClick r:id="rId2" action="ppaction://hlinkpres?slideindex=1&amp;slidetitle="/>
          </p:cNvPr>
          <p:cNvSpPr/>
          <p:nvPr/>
        </p:nvSpPr>
        <p:spPr>
          <a:xfrm>
            <a:off x="609600" y="5029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5" name="Text Placeholder 4"/>
          <p:cNvSpPr>
            <a:spLocks noGrp="1"/>
          </p:cNvSpPr>
          <p:nvPr>
            <p:ph type="body" sz="quarter" idx="3"/>
          </p:nvPr>
        </p:nvSpPr>
        <p:spPr>
          <a:xfrm>
            <a:off x="4645025" y="0"/>
            <a:ext cx="4498975" cy="5943600"/>
          </a:xfrm>
        </p:spPr>
        <p:txBody>
          <a:bodyPr/>
          <a:lstStyle/>
          <a:p>
            <a:endParaRPr lang="en-US" dirty="0"/>
          </a:p>
        </p:txBody>
      </p:sp>
      <p:sp>
        <p:nvSpPr>
          <p:cNvPr id="6" name="Content Placeholder 5"/>
          <p:cNvSpPr>
            <a:spLocks noGrp="1"/>
          </p:cNvSpPr>
          <p:nvPr>
            <p:ph sz="quarter" idx="4"/>
          </p:nvPr>
        </p:nvSpPr>
        <p:spPr>
          <a:xfrm>
            <a:off x="5181600" y="6096000"/>
            <a:ext cx="3505200" cy="609600"/>
          </a:xfrm>
        </p:spPr>
        <p:txBody>
          <a:bodyPr/>
          <a:lstStyle/>
          <a:p>
            <a:pPr algn="ctr">
              <a:buNone/>
            </a:pPr>
            <a:r>
              <a:rPr lang="en-US" dirty="0" err="1" smtClean="0">
                <a:solidFill>
                  <a:srgbClr val="C00000"/>
                </a:solidFill>
                <a:latin typeface="Times New Roman" pitchFamily="18" charset="0"/>
                <a:cs typeface="Times New Roman" pitchFamily="18" charset="0"/>
              </a:rPr>
              <a:t>Gây</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rối</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trật</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tư</a:t>
            </a:r>
            <a:r>
              <a:rPr lang="en-US" dirty="0" smtClean="0">
                <a:solidFill>
                  <a:srgbClr val="C00000"/>
                </a:solidFill>
                <a:latin typeface="Times New Roman" pitchFamily="18" charset="0"/>
                <a:cs typeface="Times New Roman" pitchFamily="18" charset="0"/>
              </a:rPr>
              <a:t>̣ an </a:t>
            </a:r>
            <a:r>
              <a:rPr lang="en-US" dirty="0" err="1" smtClean="0">
                <a:solidFill>
                  <a:srgbClr val="C00000"/>
                </a:solidFill>
                <a:latin typeface="Times New Roman" pitchFamily="18" charset="0"/>
                <a:cs typeface="Times New Roman" pitchFamily="18" charset="0"/>
              </a:rPr>
              <a:t>ninh</a:t>
            </a:r>
            <a:r>
              <a:rPr lang="en-US" dirty="0" smtClean="0">
                <a:solidFill>
                  <a:srgbClr val="C00000"/>
                </a:solidFill>
                <a:latin typeface="Times New Roman" pitchFamily="18" charset="0"/>
                <a:cs typeface="Times New Roman" pitchFamily="18" charset="0"/>
              </a:rPr>
              <a:t> </a:t>
            </a:r>
            <a:endParaRPr lang="en-US" dirty="0">
              <a:solidFill>
                <a:srgbClr val="C00000"/>
              </a:solidFill>
              <a:latin typeface="Times New Roman" pitchFamily="18" charset="0"/>
              <a:cs typeface="Times New Roman" pitchFamily="18" charset="0"/>
            </a:endParaRPr>
          </a:p>
        </p:txBody>
      </p:sp>
      <p:pic>
        <p:nvPicPr>
          <p:cNvPr id="8" name="Picture 11" descr="48693428"/>
          <p:cNvPicPr>
            <a:picLocks noChangeAspect="1" noChangeArrowheads="1"/>
          </p:cNvPicPr>
          <p:nvPr/>
        </p:nvPicPr>
        <p:blipFill>
          <a:blip r:embed="rId2"/>
          <a:srcRect/>
          <a:stretch>
            <a:fillRect/>
          </a:stretch>
        </p:blipFill>
        <p:spPr bwMode="auto">
          <a:xfrm>
            <a:off x="0" y="0"/>
            <a:ext cx="4724400" cy="5943600"/>
          </a:xfrm>
          <a:prstGeom prst="rect">
            <a:avLst/>
          </a:prstGeom>
          <a:noFill/>
        </p:spPr>
      </p:pic>
      <p:sp>
        <p:nvSpPr>
          <p:cNvPr id="9" name="Content Placeholder 8"/>
          <p:cNvSpPr>
            <a:spLocks noGrp="1"/>
          </p:cNvSpPr>
          <p:nvPr>
            <p:ph sz="half" idx="2"/>
          </p:nvPr>
        </p:nvSpPr>
        <p:spPr>
          <a:xfrm>
            <a:off x="0" y="6019800"/>
            <a:ext cx="4497388" cy="685800"/>
          </a:xfrm>
        </p:spPr>
        <p:txBody>
          <a:bodyPr/>
          <a:lstStyle/>
          <a:p>
            <a:pPr algn="ctr">
              <a:buNone/>
            </a:pPr>
            <a:r>
              <a:rPr lang="en-US" b="1" dirty="0" err="1" smtClean="0">
                <a:solidFill>
                  <a:srgbClr val="FF0000"/>
                </a:solidFill>
                <a:latin typeface="Times New Roman" pitchFamily="18" charset="0"/>
                <a:cs typeface="Times New Roman" pitchFamily="18" charset="0"/>
              </a:rPr>
              <a:t>Nguyễn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Lý</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tại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phiên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tòa</a:t>
            </a:r>
            <a:endParaRPr lang="en-US" b="1" dirty="0" smtClean="0">
              <a:solidFill>
                <a:srgbClr val="FF0000"/>
              </a:solidFill>
              <a:latin typeface="Times New Roman" pitchFamily="18" charset="0"/>
              <a:cs typeface="Times New Roman" pitchFamily="18" charset="0"/>
            </a:endParaRPr>
          </a:p>
          <a:p>
            <a:endParaRPr lang="en-US" dirty="0"/>
          </a:p>
        </p:txBody>
      </p:sp>
      <p:pic>
        <p:nvPicPr>
          <p:cNvPr id="1026" name="Picture 2"/>
          <p:cNvPicPr>
            <a:picLocks noChangeAspect="1" noChangeArrowheads="1"/>
          </p:cNvPicPr>
          <p:nvPr/>
        </p:nvPicPr>
        <p:blipFill>
          <a:blip r:embed="rId3"/>
          <a:srcRect/>
          <a:stretch>
            <a:fillRect/>
          </a:stretch>
        </p:blipFill>
        <p:spPr bwMode="auto">
          <a:xfrm>
            <a:off x="4800600" y="0"/>
            <a:ext cx="43434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352800" y="685800"/>
            <a:ext cx="29718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mj-cs"/>
              </a:rPr>
              <a:t>Chất</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mj-cs"/>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mj-cs"/>
              </a:rPr>
              <a:t>vấn</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mj-cs"/>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mj-cs"/>
              </a:rPr>
              <a:t>Bộ</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mj-cs"/>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mj-cs"/>
              </a:rPr>
              <a:t>trưởng</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mj-cs"/>
            </a:endParaRPr>
          </a:p>
        </p:txBody>
      </p:sp>
      <p:sp>
        <p:nvSpPr>
          <p:cNvPr id="3" name="Rectangle 3"/>
          <p:cNvSpPr txBox="1">
            <a:spLocks noChangeArrowheads="1"/>
          </p:cNvSpPr>
          <p:nvPr/>
        </p:nvSpPr>
        <p:spPr>
          <a:xfrm>
            <a:off x="304800" y="533400"/>
            <a:ext cx="1752600" cy="5410200"/>
          </a:xfrm>
          <a:prstGeom prst="rect">
            <a:avLst/>
          </a:prstGeom>
          <a:noFill/>
          <a:ln/>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latin typeface="Times New Roman" pitchFamily="18" charset="0"/>
              <a:cs typeface="Times New Roman" pitchFamily="18" charset="0"/>
            </a:endParaRPr>
          </a:p>
          <a:p>
            <a:pPr marL="342900" marR="0" lvl="0" indent="-342900"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Những</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việc</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làm</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của</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nhà</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nước</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để</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đảm</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bảo</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quyền</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tự</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do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ngôn</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luận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4"/>
          <p:cNvSpPr>
            <a:spLocks noChangeArrowheads="1"/>
          </p:cNvSpPr>
          <p:nvPr/>
        </p:nvSpPr>
        <p:spPr bwMode="auto">
          <a:xfrm>
            <a:off x="304800" y="1447800"/>
            <a:ext cx="1600200" cy="3962400"/>
          </a:xfrm>
          <a:prstGeom prst="rect">
            <a:avLst/>
          </a:prstGeom>
          <a:noFill/>
          <a:ln w="9525">
            <a:solidFill>
              <a:schemeClr val="tx1"/>
            </a:solidFill>
            <a:miter lim="800000"/>
            <a:headEnd/>
            <a:tailEnd/>
          </a:ln>
          <a:effectLst/>
        </p:spPr>
        <p:txBody>
          <a:bodyPr wrap="none" anchor="ctr"/>
          <a:lstStyle/>
          <a:p>
            <a:endParaRPr lang="en-US"/>
          </a:p>
        </p:txBody>
      </p:sp>
      <p:sp>
        <p:nvSpPr>
          <p:cNvPr id="5" name="Line 5"/>
          <p:cNvSpPr>
            <a:spLocks noChangeShapeType="1"/>
          </p:cNvSpPr>
          <p:nvPr/>
        </p:nvSpPr>
        <p:spPr bwMode="auto">
          <a:xfrm flipV="1">
            <a:off x="1905000" y="1143000"/>
            <a:ext cx="1447800" cy="1676400"/>
          </a:xfrm>
          <a:prstGeom prst="line">
            <a:avLst/>
          </a:prstGeom>
          <a:noFill/>
          <a:ln w="9525">
            <a:solidFill>
              <a:schemeClr val="tx1"/>
            </a:solidFill>
            <a:round/>
            <a:headEnd/>
            <a:tailEnd type="triangle" w="med" len="med"/>
          </a:ln>
          <a:effectLst/>
        </p:spPr>
        <p:txBody>
          <a:bodyPr/>
          <a:lstStyle/>
          <a:p>
            <a:endParaRPr lang="en-US"/>
          </a:p>
        </p:txBody>
      </p:sp>
      <p:sp>
        <p:nvSpPr>
          <p:cNvPr id="6" name="Line 7"/>
          <p:cNvSpPr>
            <a:spLocks noChangeShapeType="1"/>
          </p:cNvSpPr>
          <p:nvPr/>
        </p:nvSpPr>
        <p:spPr bwMode="auto">
          <a:xfrm>
            <a:off x="1905000" y="2819400"/>
            <a:ext cx="1600200" cy="381000"/>
          </a:xfrm>
          <a:prstGeom prst="line">
            <a:avLst/>
          </a:prstGeom>
          <a:noFill/>
          <a:ln w="9525">
            <a:solidFill>
              <a:schemeClr val="tx1"/>
            </a:solidFill>
            <a:round/>
            <a:headEnd/>
            <a:tailEnd type="triangle" w="med" len="med"/>
          </a:ln>
          <a:effectLst/>
        </p:spPr>
        <p:txBody>
          <a:bodyPr/>
          <a:lstStyle/>
          <a:p>
            <a:endParaRPr lang="en-US"/>
          </a:p>
        </p:txBody>
      </p:sp>
      <p:sp>
        <p:nvSpPr>
          <p:cNvPr id="7" name="Rectangle 8"/>
          <p:cNvSpPr>
            <a:spLocks noChangeArrowheads="1"/>
          </p:cNvSpPr>
          <p:nvPr/>
        </p:nvSpPr>
        <p:spPr bwMode="auto">
          <a:xfrm>
            <a:off x="3276600" y="2895600"/>
            <a:ext cx="2743200" cy="762000"/>
          </a:xfrm>
          <a:prstGeom prst="rect">
            <a:avLst/>
          </a:prstGeom>
          <a:noFill/>
          <a:ln w="9525">
            <a:noFill/>
            <a:miter lim="800000"/>
            <a:headEnd/>
            <a:tailEnd/>
          </a:ln>
          <a:effectLst/>
        </p:spPr>
        <p:txBody>
          <a:bodyPr anchor="ctr"/>
          <a:lstStyle/>
          <a:p>
            <a:pPr algn="ctr"/>
            <a:r>
              <a:rPr lang="en-US" sz="2400" dirty="0" err="1">
                <a:solidFill>
                  <a:schemeClr val="tx2"/>
                </a:solidFill>
                <a:latin typeface="Times New Roman" pitchFamily="18" charset="0"/>
              </a:rPr>
              <a:t>Hòm</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thư</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góp</a:t>
            </a:r>
            <a:r>
              <a:rPr lang="en-US" sz="2400" dirty="0">
                <a:solidFill>
                  <a:schemeClr val="tx2"/>
                </a:solidFill>
                <a:latin typeface="Times New Roman" pitchFamily="18" charset="0"/>
              </a:rPr>
              <a:t> ý</a:t>
            </a:r>
          </a:p>
        </p:txBody>
      </p:sp>
      <p:pic>
        <p:nvPicPr>
          <p:cNvPr id="8" name="Picture 10" descr="images (6)"/>
          <p:cNvPicPr>
            <a:picLocks noChangeAspect="1" noChangeArrowheads="1"/>
          </p:cNvPicPr>
          <p:nvPr/>
        </p:nvPicPr>
        <p:blipFill>
          <a:blip r:embed="rId2"/>
          <a:srcRect/>
          <a:stretch>
            <a:fillRect/>
          </a:stretch>
        </p:blipFill>
        <p:spPr>
          <a:xfrm>
            <a:off x="6096000" y="4495800"/>
            <a:ext cx="3048000" cy="2362200"/>
          </a:xfrm>
          <a:prstGeom prst="rect">
            <a:avLst/>
          </a:prstGeom>
          <a:noFill/>
          <a:ln/>
        </p:spPr>
      </p:pic>
      <p:sp>
        <p:nvSpPr>
          <p:cNvPr id="9" name="Line 11"/>
          <p:cNvSpPr>
            <a:spLocks noChangeShapeType="1"/>
          </p:cNvSpPr>
          <p:nvPr/>
        </p:nvSpPr>
        <p:spPr bwMode="auto">
          <a:xfrm>
            <a:off x="1905000" y="2819400"/>
            <a:ext cx="1143000" cy="1981200"/>
          </a:xfrm>
          <a:prstGeom prst="line">
            <a:avLst/>
          </a:prstGeom>
          <a:noFill/>
          <a:ln w="9525">
            <a:solidFill>
              <a:schemeClr val="tx1"/>
            </a:solidFill>
            <a:round/>
            <a:headEnd/>
            <a:tailEnd type="triangle" w="med" len="med"/>
          </a:ln>
          <a:effectLst/>
        </p:spPr>
        <p:txBody>
          <a:bodyPr/>
          <a:lstStyle/>
          <a:p>
            <a:endParaRPr lang="en-US"/>
          </a:p>
        </p:txBody>
      </p:sp>
      <p:sp>
        <p:nvSpPr>
          <p:cNvPr id="10" name="Rectangle 12"/>
          <p:cNvSpPr>
            <a:spLocks noChangeArrowheads="1"/>
          </p:cNvSpPr>
          <p:nvPr/>
        </p:nvSpPr>
        <p:spPr bwMode="auto">
          <a:xfrm>
            <a:off x="3200400" y="4419600"/>
            <a:ext cx="2590800" cy="838200"/>
          </a:xfrm>
          <a:prstGeom prst="rect">
            <a:avLst/>
          </a:prstGeom>
          <a:noFill/>
          <a:ln w="9525">
            <a:noFill/>
            <a:miter lim="800000"/>
            <a:headEnd/>
            <a:tailEnd/>
          </a:ln>
          <a:effectLst/>
        </p:spPr>
        <p:txBody>
          <a:bodyPr anchor="ctr"/>
          <a:lstStyle/>
          <a:p>
            <a:pPr algn="ctr"/>
            <a:r>
              <a:rPr lang="en-US" sz="2400" dirty="0" err="1">
                <a:solidFill>
                  <a:schemeClr val="tx2"/>
                </a:solidFill>
                <a:latin typeface="Times New Roman" pitchFamily="18" charset="0"/>
              </a:rPr>
              <a:t>Gọi</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điện</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theo</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đường</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dây</a:t>
            </a:r>
            <a:r>
              <a:rPr lang="en-US" sz="2400" dirty="0">
                <a:solidFill>
                  <a:schemeClr val="tx2"/>
                </a:solidFill>
                <a:latin typeface="Times New Roman" pitchFamily="18" charset="0"/>
              </a:rPr>
              <a:t> </a:t>
            </a:r>
            <a:r>
              <a:rPr lang="en-US" sz="2400" dirty="0" err="1">
                <a:solidFill>
                  <a:schemeClr val="tx2"/>
                </a:solidFill>
                <a:latin typeface="Times New Roman" pitchFamily="18" charset="0"/>
              </a:rPr>
              <a:t>nóng</a:t>
            </a:r>
            <a:endParaRPr lang="en-US" sz="2400" dirty="0">
              <a:solidFill>
                <a:schemeClr val="tx2"/>
              </a:solidFill>
              <a:latin typeface="Times New Roman" pitchFamily="18" charset="0"/>
            </a:endParaRPr>
          </a:p>
        </p:txBody>
      </p:sp>
      <p:sp>
        <p:nvSpPr>
          <p:cNvPr id="11" name="Rectangle 13"/>
          <p:cNvSpPr>
            <a:spLocks noChangeArrowheads="1"/>
          </p:cNvSpPr>
          <p:nvPr/>
        </p:nvSpPr>
        <p:spPr bwMode="auto">
          <a:xfrm>
            <a:off x="762000" y="0"/>
            <a:ext cx="8153400" cy="609600"/>
          </a:xfrm>
          <a:prstGeom prst="rect">
            <a:avLst/>
          </a:prstGeom>
          <a:solidFill>
            <a:schemeClr val="accent1"/>
          </a:solidFill>
          <a:ln w="9525">
            <a:solidFill>
              <a:schemeClr val="tx1"/>
            </a:solidFill>
            <a:miter lim="800000"/>
            <a:headEnd/>
            <a:tailEnd/>
          </a:ln>
          <a:effectLst/>
        </p:spPr>
        <p:txBody>
          <a:bodyPr wrap="none" anchor="ctr"/>
          <a:lstStyle/>
          <a:p>
            <a:pPr algn="ctr"/>
            <a:r>
              <a:rPr lang="en-US" sz="4000" dirty="0">
                <a:solidFill>
                  <a:srgbClr val="C00000"/>
                </a:solidFill>
                <a:latin typeface="Times New Roman" pitchFamily="18" charset="0"/>
                <a:cs typeface="Times New Roman" pitchFamily="18" charset="0"/>
              </a:rPr>
              <a:t>TRÒ CHƠI: ĐUỔI HÌNH BẮT CHỮ</a:t>
            </a:r>
          </a:p>
        </p:txBody>
      </p:sp>
      <p:pic>
        <p:nvPicPr>
          <p:cNvPr id="12" name="Picture 14" descr="tải xuống (2)"/>
          <p:cNvPicPr>
            <a:picLocks noChangeAspect="1" noChangeArrowheads="1"/>
          </p:cNvPicPr>
          <p:nvPr/>
        </p:nvPicPr>
        <p:blipFill>
          <a:blip r:embed="rId3"/>
          <a:srcRect/>
          <a:stretch>
            <a:fillRect/>
          </a:stretch>
        </p:blipFill>
        <p:spPr bwMode="auto">
          <a:xfrm>
            <a:off x="6096001" y="2514600"/>
            <a:ext cx="3048000" cy="2000250"/>
          </a:xfrm>
          <a:prstGeom prst="rect">
            <a:avLst/>
          </a:prstGeom>
          <a:noFill/>
          <a:ln w="9525">
            <a:noFill/>
            <a:miter lim="800000"/>
            <a:headEnd/>
            <a:tailEnd/>
          </a:ln>
        </p:spPr>
      </p:pic>
      <p:pic>
        <p:nvPicPr>
          <p:cNvPr id="13" name="Picture 15" descr="tải xuống"/>
          <p:cNvPicPr>
            <a:picLocks noChangeAspect="1" noChangeArrowheads="1"/>
          </p:cNvPicPr>
          <p:nvPr/>
        </p:nvPicPr>
        <p:blipFill>
          <a:blip r:embed="rId4"/>
          <a:srcRect/>
          <a:stretch>
            <a:fillRect/>
          </a:stretch>
        </p:blipFill>
        <p:spPr bwMode="auto">
          <a:xfrm>
            <a:off x="6096000" y="609600"/>
            <a:ext cx="30480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heckerboard(across)">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checkerboard(across)">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checkerboard(across)">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306762"/>
          </a:xfrm>
        </p:spPr>
        <p:txBody>
          <a:bodyPr>
            <a:normAutofit fontScale="90000"/>
          </a:bodyPr>
          <a:lstStyle/>
          <a:p>
            <a:pPr algn="l"/>
            <a:r>
              <a:rPr lang="pt-BR" dirty="0" smtClean="0">
                <a:latin typeface="Times New Roman" pitchFamily="18" charset="0"/>
                <a:cs typeface="Times New Roman" pitchFamily="18" charset="0"/>
              </a:rPr>
              <a:t>Trong văn học lớp 7 chúng ta được học về ca dao ,tục ngữ.Vậy tìm những câu ca dao, tục ngữ nói về tự do ngôn luận ?</a:t>
            </a:r>
            <a:r>
              <a:rPr lang="en-US" dirty="0" smtClean="0"/>
              <a:t/>
            </a:r>
            <a:br>
              <a:rPr lang="en-US" dirty="0" smtClean="0"/>
            </a:br>
            <a:endParaRPr lang="en-US" dirty="0"/>
          </a:p>
        </p:txBody>
      </p:sp>
      <p:sp>
        <p:nvSpPr>
          <p:cNvPr id="3" name="Content Placeholder 2"/>
          <p:cNvSpPr>
            <a:spLocks noGrp="1"/>
          </p:cNvSpPr>
          <p:nvPr>
            <p:ph idx="1"/>
          </p:nvPr>
        </p:nvSpPr>
        <p:spPr>
          <a:xfrm>
            <a:off x="381000" y="3657600"/>
            <a:ext cx="8382000" cy="2468563"/>
          </a:xfrm>
        </p:spPr>
        <p:txBody>
          <a:bodyPr>
            <a:normAutofit fontScale="92500" lnSpcReduction="20000"/>
          </a:bodyPr>
          <a:lstStyle/>
          <a:p>
            <a:pPr>
              <a:buFontTx/>
              <a:buChar char="-"/>
            </a:pPr>
            <a:r>
              <a:rPr lang="pt-BR" dirty="0" smtClean="0">
                <a:solidFill>
                  <a:srgbClr val="C00000"/>
                </a:solidFill>
                <a:latin typeface="Times New Roman" pitchFamily="18" charset="0"/>
                <a:cs typeface="Times New Roman" pitchFamily="18" charset="0"/>
              </a:rPr>
              <a:t>Ném đá, dấu tay.</a:t>
            </a:r>
          </a:p>
          <a:p>
            <a:pPr>
              <a:buNone/>
            </a:pPr>
            <a:r>
              <a:rPr lang="pt-BR" dirty="0" smtClean="0">
                <a:solidFill>
                  <a:srgbClr val="C00000"/>
                </a:solidFill>
                <a:latin typeface="Times New Roman" pitchFamily="18" charset="0"/>
                <a:cs typeface="Times New Roman" pitchFamily="18" charset="0"/>
              </a:rPr>
              <a:t>-  Gắp lửa bỏ  tay người .</a:t>
            </a:r>
            <a:endParaRPr lang="en-US" dirty="0" smtClean="0">
              <a:solidFill>
                <a:srgbClr val="C00000"/>
              </a:solidFill>
              <a:latin typeface="Times New Roman" pitchFamily="18" charset="0"/>
              <a:cs typeface="Times New Roman" pitchFamily="18" charset="0"/>
            </a:endParaRPr>
          </a:p>
          <a:p>
            <a:pPr>
              <a:buNone/>
            </a:pPr>
            <a:r>
              <a:rPr lang="pt-BR" dirty="0" smtClean="0">
                <a:solidFill>
                  <a:srgbClr val="C00000"/>
                </a:solidFill>
                <a:latin typeface="Times New Roman" pitchFamily="18" charset="0"/>
                <a:cs typeface="Times New Roman" pitchFamily="18" charset="0"/>
              </a:rPr>
              <a:t>-  Nói có sách mách có chứng .</a:t>
            </a:r>
            <a:endParaRPr lang="en-US" dirty="0" smtClean="0">
              <a:solidFill>
                <a:srgbClr val="C00000"/>
              </a:solidFill>
              <a:latin typeface="Times New Roman" pitchFamily="18" charset="0"/>
              <a:cs typeface="Times New Roman" pitchFamily="18" charset="0"/>
            </a:endParaRPr>
          </a:p>
          <a:p>
            <a:pPr>
              <a:buFontTx/>
              <a:buChar char="-"/>
            </a:pPr>
            <a:r>
              <a:rPr lang="pt-BR" dirty="0" smtClean="0">
                <a:solidFill>
                  <a:srgbClr val="C00000"/>
                </a:solidFill>
                <a:latin typeface="Times New Roman" pitchFamily="18" charset="0"/>
                <a:cs typeface="Times New Roman" pitchFamily="18" charset="0"/>
              </a:rPr>
              <a:t>Lời nói là bạc . </a:t>
            </a:r>
          </a:p>
          <a:p>
            <a:pPr>
              <a:buFontTx/>
              <a:buChar char="-"/>
            </a:pPr>
            <a:r>
              <a:rPr lang="pt-BR" dirty="0" smtClean="0">
                <a:solidFill>
                  <a:srgbClr val="C00000"/>
                </a:solidFill>
                <a:latin typeface="Times New Roman" pitchFamily="18" charset="0"/>
                <a:cs typeface="Times New Roman" pitchFamily="18" charset="0"/>
              </a:rPr>
              <a:t>Im lặng là vàng </a:t>
            </a:r>
            <a:r>
              <a:rPr lang="pt-B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589</Words>
  <Application>Microsoft Office PowerPoint</Application>
  <PresentationFormat>On-screen Show (4:3)</PresentationFormat>
  <Paragraphs>189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Nhiệt liệt chào mừng các thầy cô giáo về dự giờ  Môn : Giáo dục công dân  Lớp 8A2  </vt:lpstr>
      <vt:lpstr>Slide 2</vt:lpstr>
      <vt:lpstr>Slide 3</vt:lpstr>
      <vt:lpstr>Điều 25 Hiến pháp 2013 quy định :   Công dân có quyền tự do ngôn luận, tự do báo chí, tiếp cận thông tin, hội họp, lập hội, biểu tình. Việc thực hiện các quyền này do pháp luật quy định. </vt:lpstr>
      <vt:lpstr>Tình huống : Có người nói rằng: “Quyền tự do ngôn luận là quyền của công dân, không cần tuân theo pháp luật”  Em có đồng tình quan niệm đó không? Vì sao?</vt:lpstr>
      <vt:lpstr>Bài tập nhanh :</vt:lpstr>
      <vt:lpstr>Slide 7</vt:lpstr>
      <vt:lpstr>Slide 8</vt:lpstr>
      <vt:lpstr>Trong văn học lớp 7 chúng ta được học về ca dao ,tục ngữ.Vậy tìm những câu ca dao, tục ngữ nói về tự do ngôn luận ? </vt:lpstr>
      <vt:lpstr>Slide 10</vt:lpstr>
      <vt:lpstr>Hoàn thiện sơ đồ về quyền tự do ngôn luận </vt:lpstr>
      <vt:lpstr>Hoàn thiện sơ đồ về quyền tự do ngôn luận </vt:lpstr>
      <vt:lpstr>Dặn dò</vt:lpstr>
    </vt:vector>
  </TitlesOfParts>
  <Company>HAUI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Nhiệt liệt chào mừng các thầy cô giáo về dự giờ  Môn : Giáo dục công dân  Lớp 8A</dc:title>
  <dc:creator>HAUI</dc:creator>
  <cp:lastModifiedBy>Trong</cp:lastModifiedBy>
  <cp:revision>66</cp:revision>
  <dcterms:created xsi:type="dcterms:W3CDTF">2015-03-08T14:03:01Z</dcterms:created>
  <dcterms:modified xsi:type="dcterms:W3CDTF">2017-09-23T03:06:59Z</dcterms:modified>
</cp:coreProperties>
</file>